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273" r:id="rId5"/>
    <p:sldId id="281" r:id="rId6"/>
    <p:sldId id="282" r:id="rId7"/>
    <p:sldId id="266" r:id="rId8"/>
    <p:sldId id="267" r:id="rId9"/>
    <p:sldId id="288" r:id="rId10"/>
    <p:sldId id="289" r:id="rId11"/>
    <p:sldId id="270" r:id="rId12"/>
    <p:sldId id="274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77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e Cromhout" userId="dc64cbbc-055f-4f50-b085-8a072fc338ca" providerId="ADAL" clId="{EA0F97E5-6116-4B18-A3CC-56DA5D2DFDBD}"/>
    <pc:docChg chg="undo custSel addSld delSld modSld">
      <pc:chgData name="Sue Cromhout" userId="dc64cbbc-055f-4f50-b085-8a072fc338ca" providerId="ADAL" clId="{EA0F97E5-6116-4B18-A3CC-56DA5D2DFDBD}" dt="2022-11-23T10:11:21.619" v="287" actId="47"/>
      <pc:docMkLst>
        <pc:docMk/>
      </pc:docMkLst>
      <pc:sldChg chg="del">
        <pc:chgData name="Sue Cromhout" userId="dc64cbbc-055f-4f50-b085-8a072fc338ca" providerId="ADAL" clId="{EA0F97E5-6116-4B18-A3CC-56DA5D2DFDBD}" dt="2022-11-23T09:47:56.915" v="3" actId="47"/>
        <pc:sldMkLst>
          <pc:docMk/>
          <pc:sldMk cId="3349779659" sldId="264"/>
        </pc:sldMkLst>
      </pc:sldChg>
      <pc:sldChg chg="modSp mod">
        <pc:chgData name="Sue Cromhout" userId="dc64cbbc-055f-4f50-b085-8a072fc338ca" providerId="ADAL" clId="{EA0F97E5-6116-4B18-A3CC-56DA5D2DFDBD}" dt="2022-11-23T09:48:29.151" v="6"/>
        <pc:sldMkLst>
          <pc:docMk/>
          <pc:sldMk cId="3282449821" sldId="265"/>
        </pc:sldMkLst>
        <pc:spChg chg="mod">
          <ac:chgData name="Sue Cromhout" userId="dc64cbbc-055f-4f50-b085-8a072fc338ca" providerId="ADAL" clId="{EA0F97E5-6116-4B18-A3CC-56DA5D2DFDBD}" dt="2022-11-23T09:48:12.996" v="4" actId="20577"/>
          <ac:spMkLst>
            <pc:docMk/>
            <pc:sldMk cId="3282449821" sldId="265"/>
            <ac:spMk id="4" creationId="{4FBEB05C-351A-91BF-A9C6-2DED227AA71B}"/>
          </ac:spMkLst>
        </pc:spChg>
        <pc:spChg chg="mod">
          <ac:chgData name="Sue Cromhout" userId="dc64cbbc-055f-4f50-b085-8a072fc338ca" providerId="ADAL" clId="{EA0F97E5-6116-4B18-A3CC-56DA5D2DFDBD}" dt="2022-11-23T09:48:29.151" v="6"/>
          <ac:spMkLst>
            <pc:docMk/>
            <pc:sldMk cId="3282449821" sldId="265"/>
            <ac:spMk id="5" creationId="{B0408655-3607-221D-CA9E-736FEB36E655}"/>
          </ac:spMkLst>
        </pc:spChg>
      </pc:sldChg>
      <pc:sldChg chg="addSp delSp modSp mod">
        <pc:chgData name="Sue Cromhout" userId="dc64cbbc-055f-4f50-b085-8a072fc338ca" providerId="ADAL" clId="{EA0F97E5-6116-4B18-A3CC-56DA5D2DFDBD}" dt="2022-11-23T09:53:18.129" v="105" actId="6549"/>
        <pc:sldMkLst>
          <pc:docMk/>
          <pc:sldMk cId="2981958359" sldId="266"/>
        </pc:sldMkLst>
        <pc:spChg chg="mod">
          <ac:chgData name="Sue Cromhout" userId="dc64cbbc-055f-4f50-b085-8a072fc338ca" providerId="ADAL" clId="{EA0F97E5-6116-4B18-A3CC-56DA5D2DFDBD}" dt="2022-11-23T09:48:55.306" v="7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EA0F97E5-6116-4B18-A3CC-56DA5D2DFDBD}" dt="2022-11-23T09:53:18.129" v="105" actId="6549"/>
          <ac:spMkLst>
            <pc:docMk/>
            <pc:sldMk cId="2981958359" sldId="266"/>
            <ac:spMk id="3" creationId="{3301EC55-8B1A-448D-9867-33F7F6822F75}"/>
          </ac:spMkLst>
        </pc:spChg>
        <pc:spChg chg="del">
          <ac:chgData name="Sue Cromhout" userId="dc64cbbc-055f-4f50-b085-8a072fc338ca" providerId="ADAL" clId="{EA0F97E5-6116-4B18-A3CC-56DA5D2DFDBD}" dt="2022-11-23T09:51:44.924" v="14" actId="478"/>
          <ac:spMkLst>
            <pc:docMk/>
            <pc:sldMk cId="2981958359" sldId="266"/>
            <ac:spMk id="4" creationId="{B82648B4-3289-2DDA-036D-D871BBBAE93C}"/>
          </ac:spMkLst>
        </pc:spChg>
        <pc:picChg chg="add mod ord modCrop">
          <ac:chgData name="Sue Cromhout" userId="dc64cbbc-055f-4f50-b085-8a072fc338ca" providerId="ADAL" clId="{EA0F97E5-6116-4B18-A3CC-56DA5D2DFDBD}" dt="2022-11-23T09:52:16.049" v="20" actId="167"/>
          <ac:picMkLst>
            <pc:docMk/>
            <pc:sldMk cId="2981958359" sldId="266"/>
            <ac:picMk id="7" creationId="{CB4E365E-32A6-1141-F290-6F4F522CEE6C}"/>
          </ac:picMkLst>
        </pc:picChg>
      </pc:sldChg>
      <pc:sldChg chg="addSp delSp modSp mod">
        <pc:chgData name="Sue Cromhout" userId="dc64cbbc-055f-4f50-b085-8a072fc338ca" providerId="ADAL" clId="{EA0F97E5-6116-4B18-A3CC-56DA5D2DFDBD}" dt="2022-11-23T10:02:45.223" v="165" actId="1076"/>
        <pc:sldMkLst>
          <pc:docMk/>
          <pc:sldMk cId="1148643050" sldId="267"/>
        </pc:sldMkLst>
        <pc:spChg chg="mod">
          <ac:chgData name="Sue Cromhout" userId="dc64cbbc-055f-4f50-b085-8a072fc338ca" providerId="ADAL" clId="{EA0F97E5-6116-4B18-A3CC-56DA5D2DFDBD}" dt="2022-11-23T10:01:22.930" v="152" actId="1076"/>
          <ac:spMkLst>
            <pc:docMk/>
            <pc:sldMk cId="1148643050" sldId="267"/>
            <ac:spMk id="2" creationId="{0AD98B9C-04E9-5F59-478B-0A2088285445}"/>
          </ac:spMkLst>
        </pc:spChg>
        <pc:spChg chg="del">
          <ac:chgData name="Sue Cromhout" userId="dc64cbbc-055f-4f50-b085-8a072fc338ca" providerId="ADAL" clId="{EA0F97E5-6116-4B18-A3CC-56DA5D2DFDBD}" dt="2022-11-23T09:54:01.129" v="107" actId="478"/>
          <ac:spMkLst>
            <pc:docMk/>
            <pc:sldMk cId="1148643050" sldId="267"/>
            <ac:spMk id="4" creationId="{B82648B4-3289-2DDA-036D-D871BBBAE93C}"/>
          </ac:spMkLst>
        </pc:spChg>
        <pc:spChg chg="mod">
          <ac:chgData name="Sue Cromhout" userId="dc64cbbc-055f-4f50-b085-8a072fc338ca" providerId="ADAL" clId="{EA0F97E5-6116-4B18-A3CC-56DA5D2DFDBD}" dt="2022-11-23T10:02:45.223" v="165" actId="1076"/>
          <ac:spMkLst>
            <pc:docMk/>
            <pc:sldMk cId="1148643050" sldId="267"/>
            <ac:spMk id="5" creationId="{E57C3FAB-1BC2-B6D9-A4CC-6B92DCEE5C7B}"/>
          </ac:spMkLst>
        </pc:spChg>
        <pc:graphicFrameChg chg="add del mod modGraphic">
          <ac:chgData name="Sue Cromhout" userId="dc64cbbc-055f-4f50-b085-8a072fc338ca" providerId="ADAL" clId="{EA0F97E5-6116-4B18-A3CC-56DA5D2DFDBD}" dt="2022-11-23T09:58:03.487" v="126"/>
          <ac:graphicFrameMkLst>
            <pc:docMk/>
            <pc:sldMk cId="1148643050" sldId="267"/>
            <ac:graphicFrameMk id="3" creationId="{AF169667-8E37-84CD-DEA0-4D6322B26D02}"/>
          </ac:graphicFrameMkLst>
        </pc:graphicFrameChg>
        <pc:picChg chg="add mod modCrop">
          <ac:chgData name="Sue Cromhout" userId="dc64cbbc-055f-4f50-b085-8a072fc338ca" providerId="ADAL" clId="{EA0F97E5-6116-4B18-A3CC-56DA5D2DFDBD}" dt="2022-11-23T10:02:15.930" v="160" actId="1076"/>
          <ac:picMkLst>
            <pc:docMk/>
            <pc:sldMk cId="1148643050" sldId="267"/>
            <ac:picMk id="7" creationId="{96B2C0BB-F4B7-15B8-6329-15D349373C09}"/>
          </ac:picMkLst>
        </pc:picChg>
      </pc:sldChg>
      <pc:sldChg chg="del">
        <pc:chgData name="Sue Cromhout" userId="dc64cbbc-055f-4f50-b085-8a072fc338ca" providerId="ADAL" clId="{EA0F97E5-6116-4B18-A3CC-56DA5D2DFDBD}" dt="2022-11-23T10:03:31.895" v="166" actId="47"/>
        <pc:sldMkLst>
          <pc:docMk/>
          <pc:sldMk cId="280389832" sldId="268"/>
        </pc:sldMkLst>
      </pc:sldChg>
      <pc:sldChg chg="addSp delSp modSp mod">
        <pc:chgData name="Sue Cromhout" userId="dc64cbbc-055f-4f50-b085-8a072fc338ca" providerId="ADAL" clId="{EA0F97E5-6116-4B18-A3CC-56DA5D2DFDBD}" dt="2022-11-23T10:09:55.533" v="273" actId="6549"/>
        <pc:sldMkLst>
          <pc:docMk/>
          <pc:sldMk cId="4003868302" sldId="269"/>
        </pc:sldMkLst>
        <pc:spChg chg="mod">
          <ac:chgData name="Sue Cromhout" userId="dc64cbbc-055f-4f50-b085-8a072fc338ca" providerId="ADAL" clId="{EA0F97E5-6116-4B18-A3CC-56DA5D2DFDBD}" dt="2022-11-23T10:09:14.280" v="266" actId="1076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Sue Cromhout" userId="dc64cbbc-055f-4f50-b085-8a072fc338ca" providerId="ADAL" clId="{EA0F97E5-6116-4B18-A3CC-56DA5D2DFDBD}" dt="2022-11-23T10:09:55.533" v="273" actId="6549"/>
          <ac:spMkLst>
            <pc:docMk/>
            <pc:sldMk cId="4003868302" sldId="269"/>
            <ac:spMk id="3" creationId="{3301EC55-8B1A-448D-9867-33F7F6822F75}"/>
          </ac:spMkLst>
        </pc:spChg>
        <pc:spChg chg="del">
          <ac:chgData name="Sue Cromhout" userId="dc64cbbc-055f-4f50-b085-8a072fc338ca" providerId="ADAL" clId="{EA0F97E5-6116-4B18-A3CC-56DA5D2DFDBD}" dt="2022-11-23T10:07:50.363" v="255" actId="478"/>
          <ac:spMkLst>
            <pc:docMk/>
            <pc:sldMk cId="4003868302" sldId="269"/>
            <ac:spMk id="4" creationId="{B82648B4-3289-2DDA-036D-D871BBBAE93C}"/>
          </ac:spMkLst>
        </pc:spChg>
        <pc:spChg chg="del">
          <ac:chgData name="Sue Cromhout" userId="dc64cbbc-055f-4f50-b085-8a072fc338ca" providerId="ADAL" clId="{EA0F97E5-6116-4B18-A3CC-56DA5D2DFDBD}" dt="2022-11-23T10:07:48.928" v="254" actId="478"/>
          <ac:spMkLst>
            <pc:docMk/>
            <pc:sldMk cId="4003868302" sldId="269"/>
            <ac:spMk id="5" creationId="{37AE50A7-9F82-ECA0-10BA-E54BB0DCEBFD}"/>
          </ac:spMkLst>
        </pc:spChg>
        <pc:picChg chg="add mod modCrop">
          <ac:chgData name="Sue Cromhout" userId="dc64cbbc-055f-4f50-b085-8a072fc338ca" providerId="ADAL" clId="{EA0F97E5-6116-4B18-A3CC-56DA5D2DFDBD}" dt="2022-11-23T10:09:06.744" v="264" actId="14100"/>
          <ac:picMkLst>
            <pc:docMk/>
            <pc:sldMk cId="4003868302" sldId="269"/>
            <ac:picMk id="8" creationId="{7F46C16E-25FA-6105-765C-C2C76F00B71A}"/>
          </ac:picMkLst>
        </pc:picChg>
      </pc:sldChg>
      <pc:sldChg chg="modSp mod">
        <pc:chgData name="Sue Cromhout" userId="dc64cbbc-055f-4f50-b085-8a072fc338ca" providerId="ADAL" clId="{EA0F97E5-6116-4B18-A3CC-56DA5D2DFDBD}" dt="2022-11-23T10:11:12.146" v="285" actId="1076"/>
        <pc:sldMkLst>
          <pc:docMk/>
          <pc:sldMk cId="3421327502" sldId="270"/>
        </pc:sldMkLst>
        <pc:spChg chg="mod">
          <ac:chgData name="Sue Cromhout" userId="dc64cbbc-055f-4f50-b085-8a072fc338ca" providerId="ADAL" clId="{EA0F97E5-6116-4B18-A3CC-56DA5D2DFDBD}" dt="2022-11-23T10:10:34.340" v="276" actId="14100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EA0F97E5-6116-4B18-A3CC-56DA5D2DFDBD}" dt="2022-11-23T10:11:12.146" v="285" actId="1076"/>
          <ac:spMkLst>
            <pc:docMk/>
            <pc:sldMk cId="3421327502" sldId="270"/>
            <ac:spMk id="6" creationId="{02B75B8A-94CD-F441-95F6-1DD882FFEE78}"/>
          </ac:spMkLst>
        </pc:spChg>
      </pc:sldChg>
      <pc:sldChg chg="del">
        <pc:chgData name="Sue Cromhout" userId="dc64cbbc-055f-4f50-b085-8a072fc338ca" providerId="ADAL" clId="{EA0F97E5-6116-4B18-A3CC-56DA5D2DFDBD}" dt="2022-11-23T10:11:20.215" v="286" actId="47"/>
        <pc:sldMkLst>
          <pc:docMk/>
          <pc:sldMk cId="532403499" sldId="271"/>
        </pc:sldMkLst>
      </pc:sldChg>
      <pc:sldChg chg="del">
        <pc:chgData name="Sue Cromhout" userId="dc64cbbc-055f-4f50-b085-8a072fc338ca" providerId="ADAL" clId="{EA0F97E5-6116-4B18-A3CC-56DA5D2DFDBD}" dt="2022-11-23T10:11:21.619" v="287" actId="47"/>
        <pc:sldMkLst>
          <pc:docMk/>
          <pc:sldMk cId="3849759218" sldId="272"/>
        </pc:sldMkLst>
      </pc:sldChg>
      <pc:sldChg chg="del">
        <pc:chgData name="Sue Cromhout" userId="dc64cbbc-055f-4f50-b085-8a072fc338ca" providerId="ADAL" clId="{EA0F97E5-6116-4B18-A3CC-56DA5D2DFDBD}" dt="2022-11-23T09:47:39.266" v="1" actId="47"/>
        <pc:sldMkLst>
          <pc:docMk/>
          <pc:sldMk cId="4024235504" sldId="273"/>
        </pc:sldMkLst>
      </pc:sldChg>
      <pc:sldChg chg="add">
        <pc:chgData name="Sue Cromhout" userId="dc64cbbc-055f-4f50-b085-8a072fc338ca" providerId="ADAL" clId="{EA0F97E5-6116-4B18-A3CC-56DA5D2DFDBD}" dt="2022-11-23T09:47:35.471" v="0"/>
        <pc:sldMkLst>
          <pc:docMk/>
          <pc:sldMk cId="3596831149" sldId="275"/>
        </pc:sldMkLst>
      </pc:sldChg>
      <pc:sldChg chg="add setBg">
        <pc:chgData name="Sue Cromhout" userId="dc64cbbc-055f-4f50-b085-8a072fc338ca" providerId="ADAL" clId="{EA0F97E5-6116-4B18-A3CC-56DA5D2DFDBD}" dt="2022-11-23T09:47:53.091" v="2"/>
        <pc:sldMkLst>
          <pc:docMk/>
          <pc:sldMk cId="3506451037" sldId="276"/>
        </pc:sldMkLst>
      </pc:sldChg>
    </pc:docChg>
  </pc:docChgLst>
  <pc:docChgLst>
    <pc:chgData name="Sue Cromhout" userId="dc64cbbc-055f-4f50-b085-8a072fc338ca" providerId="ADAL" clId="{BF0924B6-596B-4D04-BD6F-6377858EA6C6}"/>
    <pc:docChg chg="custSel addSld delSld modSld">
      <pc:chgData name="Sue Cromhout" userId="dc64cbbc-055f-4f50-b085-8a072fc338ca" providerId="ADAL" clId="{BF0924B6-596B-4D04-BD6F-6377858EA6C6}" dt="2022-11-23T10:36:49.181" v="76" actId="47"/>
      <pc:docMkLst>
        <pc:docMk/>
      </pc:docMkLst>
      <pc:sldChg chg="addSp delSp modSp mod">
        <pc:chgData name="Sue Cromhout" userId="dc64cbbc-055f-4f50-b085-8a072fc338ca" providerId="ADAL" clId="{BF0924B6-596B-4D04-BD6F-6377858EA6C6}" dt="2022-11-23T10:36:43.550" v="75" actId="1076"/>
        <pc:sldMkLst>
          <pc:docMk/>
          <pc:sldMk cId="3421327502" sldId="270"/>
        </pc:sldMkLst>
        <pc:spChg chg="ord">
          <ac:chgData name="Sue Cromhout" userId="dc64cbbc-055f-4f50-b085-8a072fc338ca" providerId="ADAL" clId="{BF0924B6-596B-4D04-BD6F-6377858EA6C6}" dt="2022-11-23T10:34:34.728" v="62" actId="167"/>
          <ac:spMkLst>
            <pc:docMk/>
            <pc:sldMk cId="3421327502" sldId="270"/>
            <ac:spMk id="2" creationId="{F821BC3C-C630-DA32-CC62-0EF8BBCB59F4}"/>
          </ac:spMkLst>
        </pc:spChg>
        <pc:spChg chg="mod">
          <ac:chgData name="Sue Cromhout" userId="dc64cbbc-055f-4f50-b085-8a072fc338ca" providerId="ADAL" clId="{BF0924B6-596B-4D04-BD6F-6377858EA6C6}" dt="2022-11-23T10:36:38.949" v="74" actId="1076"/>
          <ac:spMkLst>
            <pc:docMk/>
            <pc:sldMk cId="3421327502" sldId="270"/>
            <ac:spMk id="4" creationId="{F01E031B-F132-3110-1A91-42F60D76533E}"/>
          </ac:spMkLst>
        </pc:spChg>
        <pc:spChg chg="add mod">
          <ac:chgData name="Sue Cromhout" userId="dc64cbbc-055f-4f50-b085-8a072fc338ca" providerId="ADAL" clId="{BF0924B6-596B-4D04-BD6F-6377858EA6C6}" dt="2022-11-23T10:36:25.594" v="71" actId="1076"/>
          <ac:spMkLst>
            <pc:docMk/>
            <pc:sldMk cId="3421327502" sldId="270"/>
            <ac:spMk id="5" creationId="{72CBEB9B-C18D-82F1-ABE2-29CCD6FA7B97}"/>
          </ac:spMkLst>
        </pc:spChg>
        <pc:spChg chg="mod">
          <ac:chgData name="Sue Cromhout" userId="dc64cbbc-055f-4f50-b085-8a072fc338ca" providerId="ADAL" clId="{BF0924B6-596B-4D04-BD6F-6377858EA6C6}" dt="2022-11-23T10:36:43.550" v="75" actId="1076"/>
          <ac:spMkLst>
            <pc:docMk/>
            <pc:sldMk cId="3421327502" sldId="270"/>
            <ac:spMk id="6" creationId="{02B75B8A-94CD-F441-95F6-1DD882FFEE78}"/>
          </ac:spMkLst>
        </pc:spChg>
        <pc:spChg chg="add mod ord">
          <ac:chgData name="Sue Cromhout" userId="dc64cbbc-055f-4f50-b085-8a072fc338ca" providerId="ADAL" clId="{BF0924B6-596B-4D04-BD6F-6377858EA6C6}" dt="2022-11-23T10:36:14.162" v="70" actId="14100"/>
          <ac:spMkLst>
            <pc:docMk/>
            <pc:sldMk cId="3421327502" sldId="270"/>
            <ac:spMk id="7" creationId="{736A4306-942B-020A-363B-6BBD5B719A4D}"/>
          </ac:spMkLst>
        </pc:spChg>
        <pc:spChg chg="del mod">
          <ac:chgData name="Sue Cromhout" userId="dc64cbbc-055f-4f50-b085-8a072fc338ca" providerId="ADAL" clId="{BF0924B6-596B-4D04-BD6F-6377858EA6C6}" dt="2022-11-23T10:33:50.619" v="56" actId="478"/>
          <ac:spMkLst>
            <pc:docMk/>
            <pc:sldMk cId="3421327502" sldId="270"/>
            <ac:spMk id="9" creationId="{DE235FB0-1878-DF6B-22DD-FCD61FD4F760}"/>
          </ac:spMkLst>
        </pc:spChg>
      </pc:sldChg>
      <pc:sldChg chg="modSp mod">
        <pc:chgData name="Sue Cromhout" userId="dc64cbbc-055f-4f50-b085-8a072fc338ca" providerId="ADAL" clId="{BF0924B6-596B-4D04-BD6F-6377858EA6C6}" dt="2022-11-23T10:18:03.596" v="6" actId="20577"/>
        <pc:sldMkLst>
          <pc:docMk/>
          <pc:sldMk cId="3596831149" sldId="275"/>
        </pc:sldMkLst>
        <pc:spChg chg="mod">
          <ac:chgData name="Sue Cromhout" userId="dc64cbbc-055f-4f50-b085-8a072fc338ca" providerId="ADAL" clId="{BF0924B6-596B-4D04-BD6F-6377858EA6C6}" dt="2022-11-23T10:18:03.596" v="6" actId="20577"/>
          <ac:spMkLst>
            <pc:docMk/>
            <pc:sldMk cId="3596831149" sldId="275"/>
            <ac:spMk id="4" creationId="{1405546F-2388-F782-71F5-578A32F62273}"/>
          </ac:spMkLst>
        </pc:spChg>
      </pc:sldChg>
      <pc:sldChg chg="modSp add del mod">
        <pc:chgData name="Sue Cromhout" userId="dc64cbbc-055f-4f50-b085-8a072fc338ca" providerId="ADAL" clId="{BF0924B6-596B-4D04-BD6F-6377858EA6C6}" dt="2022-11-23T10:36:49.181" v="76" actId="47"/>
        <pc:sldMkLst>
          <pc:docMk/>
          <pc:sldMk cId="1923019425" sldId="277"/>
        </pc:sldMkLst>
        <pc:spChg chg="mod">
          <ac:chgData name="Sue Cromhout" userId="dc64cbbc-055f-4f50-b085-8a072fc338ca" providerId="ADAL" clId="{BF0924B6-596B-4D04-BD6F-6377858EA6C6}" dt="2022-11-23T10:20:14.075" v="37" actId="20577"/>
          <ac:spMkLst>
            <pc:docMk/>
            <pc:sldMk cId="1923019425" sldId="277"/>
            <ac:spMk id="6" creationId="{02B75B8A-94CD-F441-95F6-1DD882FFEE78}"/>
          </ac:spMkLst>
        </pc:spChg>
      </pc:sldChg>
    </pc:docChg>
  </pc:docChgLst>
  <pc:docChgLst>
    <pc:chgData name="Mel Houseman" userId="7d6e233f-1289-4a6a-9205-ee3f8642932a" providerId="ADAL" clId="{4D9B9FDB-7A1F-46B5-A580-31D667B52266}"/>
    <pc:docChg chg="undo redo custSel addSld delSld modSld modMainMaster replTag delTag">
      <pc:chgData name="Mel Houseman" userId="7d6e233f-1289-4a6a-9205-ee3f8642932a" providerId="ADAL" clId="{4D9B9FDB-7A1F-46B5-A580-31D667B52266}" dt="2022-11-07T15:15:36.561" v="2133"/>
      <pc:docMkLst>
        <pc:docMk/>
      </pc:docMkLst>
      <pc:sldChg chg="del replTag delTag">
        <pc:chgData name="Mel Houseman" userId="7d6e233f-1289-4a6a-9205-ee3f8642932a" providerId="ADAL" clId="{4D9B9FDB-7A1F-46B5-A580-31D667B52266}" dt="2022-11-07T14:12:42.119" v="236" actId="47"/>
        <pc:sldMkLst>
          <pc:docMk/>
          <pc:sldMk cId="2180523731" sldId="256"/>
        </pc:sldMkLst>
      </pc:sldChg>
      <pc:sldChg chg="modSp del mod replTag delTag">
        <pc:chgData name="Mel Houseman" userId="7d6e233f-1289-4a6a-9205-ee3f8642932a" providerId="ADAL" clId="{4D9B9FDB-7A1F-46B5-A580-31D667B52266}" dt="2022-11-07T14:20:21.306" v="446" actId="47"/>
        <pc:sldMkLst>
          <pc:docMk/>
          <pc:sldMk cId="3423575134" sldId="257"/>
        </pc:sldMkLst>
        <pc:spChg chg="mod">
          <ac:chgData name="Mel Houseman" userId="7d6e233f-1289-4a6a-9205-ee3f8642932a" providerId="ADAL" clId="{4D9B9FDB-7A1F-46B5-A580-31D667B52266}" dt="2022-11-07T14:12:47.130" v="243" actId="207"/>
          <ac:spMkLst>
            <pc:docMk/>
            <pc:sldMk cId="3423575134" sldId="257"/>
            <ac:spMk id="2" creationId="{9D036145-9151-FB17-41F1-B879D2DE522A}"/>
          </ac:spMkLst>
        </pc:spChg>
      </pc:sldChg>
      <pc:sldChg chg="modSp del mod replTag delTag">
        <pc:chgData name="Mel Houseman" userId="7d6e233f-1289-4a6a-9205-ee3f8642932a" providerId="ADAL" clId="{4D9B9FDB-7A1F-46B5-A580-31D667B52266}" dt="2022-11-07T14:28:49.209" v="656" actId="47"/>
        <pc:sldMkLst>
          <pc:docMk/>
          <pc:sldMk cId="3787990130" sldId="258"/>
        </pc:sldMkLst>
        <pc:spChg chg="mod">
          <ac:chgData name="Mel Houseman" userId="7d6e233f-1289-4a6a-9205-ee3f8642932a" providerId="ADAL" clId="{4D9B9FDB-7A1F-46B5-A580-31D667B52266}" dt="2022-11-07T14:12:52.802" v="248" actId="207"/>
          <ac:spMkLst>
            <pc:docMk/>
            <pc:sldMk cId="3787990130" sldId="258"/>
            <ac:spMk id="2" creationId="{01B0CE90-FCCC-90BD-18FB-335AE5268C46}"/>
          </ac:spMkLst>
        </pc:spChg>
        <pc:picChg chg="mod">
          <ac:chgData name="Mel Houseman" userId="7d6e233f-1289-4a6a-9205-ee3f8642932a" providerId="ADAL" clId="{4D9B9FDB-7A1F-46B5-A580-31D667B52266}" dt="2022-11-07T14:17:23.973" v="387" actId="1076"/>
          <ac:picMkLst>
            <pc:docMk/>
            <pc:sldMk cId="3787990130" sldId="258"/>
            <ac:picMk id="5" creationId="{A184EFFC-0049-BB15-B40A-4C8155BBD1DC}"/>
          </ac:picMkLst>
        </pc:picChg>
      </pc:sldChg>
      <pc:sldChg chg="modSp del mod replTag delTag">
        <pc:chgData name="Mel Houseman" userId="7d6e233f-1289-4a6a-9205-ee3f8642932a" providerId="ADAL" clId="{4D9B9FDB-7A1F-46B5-A580-31D667B52266}" dt="2022-11-07T14:42:40.084" v="1090" actId="47"/>
        <pc:sldMkLst>
          <pc:docMk/>
          <pc:sldMk cId="1695459824" sldId="259"/>
        </pc:sldMkLst>
        <pc:spChg chg="mod">
          <ac:chgData name="Mel Houseman" userId="7d6e233f-1289-4a6a-9205-ee3f8642932a" providerId="ADAL" clId="{4D9B9FDB-7A1F-46B5-A580-31D667B52266}" dt="2022-11-07T14:12:56.676" v="253" actId="207"/>
          <ac:spMkLst>
            <pc:docMk/>
            <pc:sldMk cId="1695459824" sldId="259"/>
            <ac:spMk id="2" creationId="{AE273622-4F66-B5BD-E650-2F3B0BB6F83F}"/>
          </ac:spMkLst>
        </pc:spChg>
        <pc:picChg chg="mod">
          <ac:chgData name="Mel Houseman" userId="7d6e233f-1289-4a6a-9205-ee3f8642932a" providerId="ADAL" clId="{4D9B9FDB-7A1F-46B5-A580-31D667B52266}" dt="2022-11-07T14:25:20.319" v="610" actId="1076"/>
          <ac:picMkLst>
            <pc:docMk/>
            <pc:sldMk cId="1695459824" sldId="259"/>
            <ac:picMk id="5" creationId="{DFADBE23-FA46-955B-29FD-8AB434F57A44}"/>
          </ac:picMkLst>
        </pc:picChg>
      </pc:sldChg>
      <pc:sldChg chg="modSp del mod replTag delTag">
        <pc:chgData name="Mel Houseman" userId="7d6e233f-1289-4a6a-9205-ee3f8642932a" providerId="ADAL" clId="{4D9B9FDB-7A1F-46B5-A580-31D667B52266}" dt="2022-11-07T14:44:56.091" v="1151" actId="47"/>
        <pc:sldMkLst>
          <pc:docMk/>
          <pc:sldMk cId="765177212" sldId="260"/>
        </pc:sldMkLst>
        <pc:spChg chg="mod">
          <ac:chgData name="Mel Houseman" userId="7d6e233f-1289-4a6a-9205-ee3f8642932a" providerId="ADAL" clId="{4D9B9FDB-7A1F-46B5-A580-31D667B52266}" dt="2022-11-07T14:14:30.790" v="316" actId="207"/>
          <ac:spMkLst>
            <pc:docMk/>
            <pc:sldMk cId="765177212" sldId="260"/>
            <ac:spMk id="2" creationId="{16B8C72B-32D0-54FB-D984-AD9EA3777D2F}"/>
          </ac:spMkLst>
        </pc:spChg>
        <pc:picChg chg="mod">
          <ac:chgData name="Mel Houseman" userId="7d6e233f-1289-4a6a-9205-ee3f8642932a" providerId="ADAL" clId="{4D9B9FDB-7A1F-46B5-A580-31D667B52266}" dt="2022-11-07T14:25:15.501" v="604" actId="1076"/>
          <ac:picMkLst>
            <pc:docMk/>
            <pc:sldMk cId="765177212" sldId="260"/>
            <ac:picMk id="5" creationId="{CF72C35A-BB42-E8B4-D661-2D627600450A}"/>
          </ac:picMkLst>
        </pc:picChg>
      </pc:sldChg>
      <pc:sldChg chg="modSp del mod replTag delTag">
        <pc:chgData name="Mel Houseman" userId="7d6e233f-1289-4a6a-9205-ee3f8642932a" providerId="ADAL" clId="{4D9B9FDB-7A1F-46B5-A580-31D667B52266}" dt="2022-11-07T14:57:16.429" v="1508" actId="47"/>
        <pc:sldMkLst>
          <pc:docMk/>
          <pc:sldMk cId="462075904" sldId="261"/>
        </pc:sldMkLst>
        <pc:spChg chg="mod">
          <ac:chgData name="Mel Houseman" userId="7d6e233f-1289-4a6a-9205-ee3f8642932a" providerId="ADAL" clId="{4D9B9FDB-7A1F-46B5-A580-31D667B52266}" dt="2022-11-07T14:13:01.391" v="260" actId="207"/>
          <ac:spMkLst>
            <pc:docMk/>
            <pc:sldMk cId="462075904" sldId="261"/>
            <ac:spMk id="2" creationId="{13C7936F-319D-3BD2-01D7-B351F4B11CA9}"/>
          </ac:spMkLst>
        </pc:spChg>
      </pc:sldChg>
      <pc:sldChg chg="modSp del mod replTag delTag">
        <pc:chgData name="Mel Houseman" userId="7d6e233f-1289-4a6a-9205-ee3f8642932a" providerId="ADAL" clId="{4D9B9FDB-7A1F-46B5-A580-31D667B52266}" dt="2022-11-07T14:58:59.834" v="1579" actId="47"/>
        <pc:sldMkLst>
          <pc:docMk/>
          <pc:sldMk cId="2428399941" sldId="262"/>
        </pc:sldMkLst>
        <pc:spChg chg="mod">
          <ac:chgData name="Mel Houseman" userId="7d6e233f-1289-4a6a-9205-ee3f8642932a" providerId="ADAL" clId="{4D9B9FDB-7A1F-46B5-A580-31D667B52266}" dt="2022-11-07T14:13:05.103" v="265" actId="207"/>
          <ac:spMkLst>
            <pc:docMk/>
            <pc:sldMk cId="2428399941" sldId="262"/>
            <ac:spMk id="2" creationId="{13C7936F-319D-3BD2-01D7-B351F4B11CA9}"/>
          </ac:spMkLst>
        </pc:spChg>
      </pc:sldChg>
      <pc:sldChg chg="modSp del mod replTag delTag">
        <pc:chgData name="Mel Houseman" userId="7d6e233f-1289-4a6a-9205-ee3f8642932a" providerId="ADAL" clId="{4D9B9FDB-7A1F-46B5-A580-31D667B52266}" dt="2022-11-07T14:58:59.834" v="1579" actId="47"/>
        <pc:sldMkLst>
          <pc:docMk/>
          <pc:sldMk cId="795542448" sldId="263"/>
        </pc:sldMkLst>
        <pc:spChg chg="mod">
          <ac:chgData name="Mel Houseman" userId="7d6e233f-1289-4a6a-9205-ee3f8642932a" providerId="ADAL" clId="{4D9B9FDB-7A1F-46B5-A580-31D667B52266}" dt="2022-11-07T14:13:09.149" v="272" actId="207"/>
          <ac:spMkLst>
            <pc:docMk/>
            <pc:sldMk cId="795542448" sldId="263"/>
            <ac:spMk id="2" creationId="{13C7936F-319D-3BD2-01D7-B351F4B11CA9}"/>
          </ac:spMkLst>
        </pc:spChg>
      </pc:sldChg>
      <pc:sldChg chg="addSp delSp modSp mod replTag delTag">
        <pc:chgData name="Mel Houseman" userId="7d6e233f-1289-4a6a-9205-ee3f8642932a" providerId="ADAL" clId="{4D9B9FDB-7A1F-46B5-A580-31D667B52266}" dt="2022-11-07T15:07:00.330" v="1862"/>
        <pc:sldMkLst>
          <pc:docMk/>
          <pc:sldMk cId="3349779659" sldId="264"/>
        </pc:sldMkLst>
        <pc:spChg chg="add mod modCrop">
          <ac:chgData name="Mel Houseman" userId="7d6e233f-1289-4a6a-9205-ee3f8642932a" providerId="ADAL" clId="{4D9B9FDB-7A1F-46B5-A580-31D667B52266}" dt="2022-11-07T14:45:09.566" v="1164" actId="1076"/>
          <ac:spMkLst>
            <pc:docMk/>
            <pc:sldMk cId="3349779659" sldId="264"/>
            <ac:spMk id="4" creationId="{987F6FA5-5573-9D34-ADB6-678275FBD9E7}"/>
          </ac:spMkLst>
        </pc:spChg>
        <pc:spChg chg="add mod">
          <ac:chgData name="Mel Houseman" userId="7d6e233f-1289-4a6a-9205-ee3f8642932a" providerId="ADAL" clId="{4D9B9FDB-7A1F-46B5-A580-31D667B52266}" dt="2022-11-07T14:45:47.480" v="1181" actId="1076"/>
          <ac:spMkLst>
            <pc:docMk/>
            <pc:sldMk cId="3349779659" sldId="264"/>
            <ac:spMk id="5" creationId="{91464586-6F32-DA9C-BAAB-27A934F73D58}"/>
          </ac:spMkLst>
        </pc:spChg>
        <pc:spChg chg="add mod">
          <ac:chgData name="Mel Houseman" userId="7d6e233f-1289-4a6a-9205-ee3f8642932a" providerId="ADAL" clId="{4D9B9FDB-7A1F-46B5-A580-31D667B52266}" dt="2022-11-07T14:45:43.630" v="1180" actId="1076"/>
          <ac:spMkLst>
            <pc:docMk/>
            <pc:sldMk cId="3349779659" sldId="264"/>
            <ac:spMk id="6" creationId="{7E5B0CED-5EFC-80BB-5470-A58057B18F92}"/>
          </ac:spMkLst>
        </pc:spChg>
        <pc:spChg chg="add mod ord">
          <ac:chgData name="Mel Houseman" userId="7d6e233f-1289-4a6a-9205-ee3f8642932a" providerId="ADAL" clId="{4D9B9FDB-7A1F-46B5-A580-31D667B52266}" dt="2022-11-07T14:47:40.935" v="1207" actId="164"/>
          <ac:spMkLst>
            <pc:docMk/>
            <pc:sldMk cId="3349779659" sldId="264"/>
            <ac:spMk id="9" creationId="{209D878F-8859-B655-0BBD-8FC3F90A80D2}"/>
          </ac:spMkLst>
        </pc:spChg>
        <pc:grpChg chg="add del mod">
          <ac:chgData name="Mel Houseman" userId="7d6e233f-1289-4a6a-9205-ee3f8642932a" providerId="ADAL" clId="{4D9B9FDB-7A1F-46B5-A580-31D667B52266}" dt="2022-11-07T15:02:39.407" v="1659" actId="478"/>
          <ac:grpSpMkLst>
            <pc:docMk/>
            <pc:sldMk cId="3349779659" sldId="264"/>
            <ac:grpSpMk id="10" creationId="{FD43EBA5-A141-6B9A-A42E-020FEDEC06D1}"/>
          </ac:grpSpMkLst>
        </pc:grpChg>
        <pc:picChg chg="add del mod">
          <ac:chgData name="Mel Houseman" userId="7d6e233f-1289-4a6a-9205-ee3f8642932a" providerId="ADAL" clId="{4D9B9FDB-7A1F-46B5-A580-31D667B52266}" dt="2022-11-07T15:02:39.407" v="1659" actId="478"/>
          <ac:picMkLst>
            <pc:docMk/>
            <pc:sldMk cId="3349779659" sldId="264"/>
            <ac:picMk id="2" creationId="{BA4C0E91-057A-CCE3-557C-63F6BE8BA8E6}"/>
          </ac:picMkLst>
        </pc:picChg>
        <pc:picChg chg="add del mod">
          <ac:chgData name="Mel Houseman" userId="7d6e233f-1289-4a6a-9205-ee3f8642932a" providerId="ADAL" clId="{4D9B9FDB-7A1F-46B5-A580-31D667B52266}" dt="2022-11-07T14:47:53.474" v="1212" actId="478"/>
          <ac:picMkLst>
            <pc:docMk/>
            <pc:sldMk cId="3349779659" sldId="264"/>
            <ac:picMk id="3" creationId="{7AAF1C21-9D21-D958-CCA9-8B9EE026DD0A}"/>
          </ac:picMkLst>
        </pc:picChg>
        <pc:picChg chg="add mod">
          <ac:chgData name="Mel Houseman" userId="7d6e233f-1289-4a6a-9205-ee3f8642932a" providerId="ADAL" clId="{4D9B9FDB-7A1F-46B5-A580-31D667B52266}" dt="2022-11-07T14:47:40.935" v="1207" actId="164"/>
          <ac:picMkLst>
            <pc:docMk/>
            <pc:sldMk cId="3349779659" sldId="264"/>
            <ac:picMk id="8" creationId="{B7B417F5-24AE-62D5-6C8C-42CC740737D8}"/>
          </ac:picMkLst>
        </pc:picChg>
        <pc:picChg chg="add del mod">
          <ac:chgData name="Mel Houseman" userId="7d6e233f-1289-4a6a-9205-ee3f8642932a" providerId="ADAL" clId="{4D9B9FDB-7A1F-46B5-A580-31D667B52266}" dt="2022-11-07T14:47:43.191" v="1208" actId="478"/>
          <ac:picMkLst>
            <pc:docMk/>
            <pc:sldMk cId="3349779659" sldId="264"/>
            <ac:picMk id="1026" creationId="{051216C3-D5B8-7FFD-41BD-C264E8BCA64F}"/>
          </ac:picMkLst>
        </pc:picChg>
      </pc:sldChg>
      <pc:sldChg chg="addSp delSp modSp new mod replTag delTag">
        <pc:chgData name="Mel Houseman" userId="7d6e233f-1289-4a6a-9205-ee3f8642932a" providerId="ADAL" clId="{4D9B9FDB-7A1F-46B5-A580-31D667B52266}" dt="2022-11-07T15:12:03.385" v="2006"/>
        <pc:sldMkLst>
          <pc:docMk/>
          <pc:sldMk cId="3282449821" sldId="265"/>
        </pc:sldMkLst>
        <pc:spChg chg="add mod topLvl">
          <ac:chgData name="Mel Houseman" userId="7d6e233f-1289-4a6a-9205-ee3f8642932a" providerId="ADAL" clId="{4D9B9FDB-7A1F-46B5-A580-31D667B52266}" dt="2022-11-07T14:11:46.732" v="213" actId="14100"/>
          <ac:spMkLst>
            <pc:docMk/>
            <pc:sldMk cId="3282449821" sldId="265"/>
            <ac:spMk id="3" creationId="{778FCDAD-3707-1CAD-108C-73EF7E8353CC}"/>
          </ac:spMkLst>
        </pc:spChg>
        <pc:spChg chg="add mod topLvl">
          <ac:chgData name="Mel Houseman" userId="7d6e233f-1289-4a6a-9205-ee3f8642932a" providerId="ADAL" clId="{4D9B9FDB-7A1F-46B5-A580-31D667B52266}" dt="2022-11-07T14:11:34.343" v="211" actId="1076"/>
          <ac:spMkLst>
            <pc:docMk/>
            <pc:sldMk cId="3282449821" sldId="265"/>
            <ac:spMk id="4" creationId="{4FBEB05C-351A-91BF-A9C6-2DED227AA71B}"/>
          </ac:spMkLst>
        </pc:spChg>
        <pc:spChg chg="add mod topLvl">
          <ac:chgData name="Mel Houseman" userId="7d6e233f-1289-4a6a-9205-ee3f8642932a" providerId="ADAL" clId="{4D9B9FDB-7A1F-46B5-A580-31D667B52266}" dt="2022-11-07T14:12:10.503" v="224" actId="1037"/>
          <ac:spMkLst>
            <pc:docMk/>
            <pc:sldMk cId="3282449821" sldId="265"/>
            <ac:spMk id="5" creationId="{B0408655-3607-221D-CA9E-736FEB36E655}"/>
          </ac:spMkLst>
        </pc:spChg>
        <pc:grpChg chg="add del mod">
          <ac:chgData name="Mel Houseman" userId="7d6e233f-1289-4a6a-9205-ee3f8642932a" providerId="ADAL" clId="{4D9B9FDB-7A1F-46B5-A580-31D667B52266}" dt="2022-11-07T14:08:13.488" v="145" actId="165"/>
          <ac:grpSpMkLst>
            <pc:docMk/>
            <pc:sldMk cId="3282449821" sldId="265"/>
            <ac:grpSpMk id="2" creationId="{3D69CF2A-9AE7-A996-2268-96E363C0B235}"/>
          </ac:grpSpMkLst>
        </pc:grpChg>
        <pc:picChg chg="add mod topLvl">
          <ac:chgData name="Mel Houseman" userId="7d6e233f-1289-4a6a-9205-ee3f8642932a" providerId="ADAL" clId="{4D9B9FDB-7A1F-46B5-A580-31D667B52266}" dt="2022-11-07T14:12:21.178" v="227" actId="1076"/>
          <ac:picMkLst>
            <pc:docMk/>
            <pc:sldMk cId="3282449821" sldId="265"/>
            <ac:picMk id="6" creationId="{4D7E3BEA-C92D-B8C6-D07C-4A1336D064B5}"/>
          </ac:picMkLst>
        </pc:picChg>
      </pc:sldChg>
      <pc:sldChg chg="addSp delSp modSp new mod replTag delTag">
        <pc:chgData name="Mel Houseman" userId="7d6e233f-1289-4a6a-9205-ee3f8642932a" providerId="ADAL" clId="{4D9B9FDB-7A1F-46B5-A580-31D667B52266}" dt="2022-11-07T15:12:10.537" v="2014"/>
        <pc:sldMkLst>
          <pc:docMk/>
          <pc:sldMk cId="2981958359" sldId="266"/>
        </pc:sldMkLst>
        <pc:spChg chg="add mod">
          <ac:chgData name="Mel Houseman" userId="7d6e233f-1289-4a6a-9205-ee3f8642932a" providerId="ADAL" clId="{4D9B9FDB-7A1F-46B5-A580-31D667B52266}" dt="2022-11-07T15:12:08.312" v="2012" actId="404"/>
          <ac:spMkLst>
            <pc:docMk/>
            <pc:sldMk cId="2981958359" sldId="266"/>
            <ac:spMk id="2" creationId="{0AD98B9C-04E9-5F59-478B-0A2088285445}"/>
          </ac:spMkLst>
        </pc:spChg>
        <pc:spChg chg="add mod">
          <ac:chgData name="Mel Houseman" userId="7d6e233f-1289-4a6a-9205-ee3f8642932a" providerId="ADAL" clId="{4D9B9FDB-7A1F-46B5-A580-31D667B52266}" dt="2022-11-07T14:21:18.354" v="474" actId="3064"/>
          <ac:spMkLst>
            <pc:docMk/>
            <pc:sldMk cId="2981958359" sldId="266"/>
            <ac:spMk id="3" creationId="{3301EC55-8B1A-448D-9867-33F7F6822F75}"/>
          </ac:spMkLst>
        </pc:spChg>
        <pc:spChg chg="add mod ord modCrop">
          <ac:chgData name="Mel Houseman" userId="7d6e233f-1289-4a6a-9205-ee3f8642932a" providerId="ADAL" clId="{4D9B9FDB-7A1F-46B5-A580-31D667B52266}" dt="2022-11-07T14:30:11.338" v="678" actId="18654"/>
          <ac:spMkLst>
            <pc:docMk/>
            <pc:sldMk cId="2981958359" sldId="266"/>
            <ac:spMk id="4" creationId="{B82648B4-3289-2DDA-036D-D871BBBAE93C}"/>
          </ac:spMkLst>
        </pc:spChg>
        <pc:spChg chg="add mod">
          <ac:chgData name="Mel Houseman" userId="7d6e233f-1289-4a6a-9205-ee3f8642932a" providerId="ADAL" clId="{4D9B9FDB-7A1F-46B5-A580-31D667B52266}" dt="2022-11-07T14:23:13.482" v="540" actId="6549"/>
          <ac:spMkLst>
            <pc:docMk/>
            <pc:sldMk cId="2981958359" sldId="266"/>
            <ac:spMk id="6" creationId="{1366F68B-7A30-C095-C225-435C94EDA28F}"/>
          </ac:spMkLst>
        </pc:spChg>
        <pc:picChg chg="add del mod">
          <ac:chgData name="Mel Houseman" userId="7d6e233f-1289-4a6a-9205-ee3f8642932a" providerId="ADAL" clId="{4D9B9FDB-7A1F-46B5-A580-31D667B52266}" dt="2022-11-07T14:17:42.691" v="396"/>
          <ac:picMkLst>
            <pc:docMk/>
            <pc:sldMk cId="2981958359" sldId="266"/>
            <ac:picMk id="5" creationId="{B9D13EF9-27D0-D452-8D29-F7BE574F749C}"/>
          </ac:picMkLst>
        </pc:picChg>
      </pc:sldChg>
      <pc:sldChg chg="addSp delSp modSp add mod replTag delTag">
        <pc:chgData name="Mel Houseman" userId="7d6e233f-1289-4a6a-9205-ee3f8642932a" providerId="ADAL" clId="{4D9B9FDB-7A1F-46B5-A580-31D667B52266}" dt="2022-11-07T15:12:13.969" v="2020" actId="404"/>
        <pc:sldMkLst>
          <pc:docMk/>
          <pc:sldMk cId="1148643050" sldId="267"/>
        </pc:sldMkLst>
        <pc:spChg chg="mod">
          <ac:chgData name="Mel Houseman" userId="7d6e233f-1289-4a6a-9205-ee3f8642932a" providerId="ADAL" clId="{4D9B9FDB-7A1F-46B5-A580-31D667B52266}" dt="2022-11-07T15:12:13.969" v="2020" actId="404"/>
          <ac:spMkLst>
            <pc:docMk/>
            <pc:sldMk cId="1148643050" sldId="267"/>
            <ac:spMk id="2" creationId="{0AD98B9C-04E9-5F59-478B-0A2088285445}"/>
          </ac:spMkLst>
        </pc:spChg>
        <pc:spChg chg="del mod">
          <ac:chgData name="Mel Houseman" userId="7d6e233f-1289-4a6a-9205-ee3f8642932a" providerId="ADAL" clId="{4D9B9FDB-7A1F-46B5-A580-31D667B52266}" dt="2022-11-07T14:21:27.181" v="480" actId="478"/>
          <ac:spMkLst>
            <pc:docMk/>
            <pc:sldMk cId="1148643050" sldId="267"/>
            <ac:spMk id="3" creationId="{3301EC55-8B1A-448D-9867-33F7F6822F75}"/>
          </ac:spMkLst>
        </pc:spChg>
        <pc:spChg chg="add del mod modCrop">
          <ac:chgData name="Mel Houseman" userId="7d6e233f-1289-4a6a-9205-ee3f8642932a" providerId="ADAL" clId="{4D9B9FDB-7A1F-46B5-A580-31D667B52266}" dt="2022-11-07T14:34:45.240" v="799" actId="18654"/>
          <ac:spMkLst>
            <pc:docMk/>
            <pc:sldMk cId="1148643050" sldId="267"/>
            <ac:spMk id="4" creationId="{B82648B4-3289-2DDA-036D-D871BBBAE93C}"/>
          </ac:spMkLst>
        </pc:spChg>
        <pc:spChg chg="add mod">
          <ac:chgData name="Mel Houseman" userId="7d6e233f-1289-4a6a-9205-ee3f8642932a" providerId="ADAL" clId="{4D9B9FDB-7A1F-46B5-A580-31D667B52266}" dt="2022-11-07T14:24:06.465" v="579" actId="113"/>
          <ac:spMkLst>
            <pc:docMk/>
            <pc:sldMk cId="1148643050" sldId="267"/>
            <ac:spMk id="5" creationId="{E57C3FAB-1BC2-B6D9-A4CC-6B92DCEE5C7B}"/>
          </ac:spMkLst>
        </pc:spChg>
        <pc:spChg chg="del mod">
          <ac:chgData name="Mel Houseman" userId="7d6e233f-1289-4a6a-9205-ee3f8642932a" providerId="ADAL" clId="{4D9B9FDB-7A1F-46B5-A580-31D667B52266}" dt="2022-11-07T14:21:58.786" v="487" actId="478"/>
          <ac:spMkLst>
            <pc:docMk/>
            <pc:sldMk cId="1148643050" sldId="267"/>
            <ac:spMk id="6" creationId="{1366F68B-7A30-C095-C225-435C94EDA28F}"/>
          </ac:spMkLst>
        </pc:spChg>
        <pc:spChg chg="add del mod">
          <ac:chgData name="Mel Houseman" userId="7d6e233f-1289-4a6a-9205-ee3f8642932a" providerId="ADAL" clId="{4D9B9FDB-7A1F-46B5-A580-31D667B52266}" dt="2022-11-07T14:27:53.817" v="638" actId="478"/>
          <ac:spMkLst>
            <pc:docMk/>
            <pc:sldMk cId="1148643050" sldId="267"/>
            <ac:spMk id="7" creationId="{86527059-56EB-7D43-13B8-9007ED8E567A}"/>
          </ac:spMkLst>
        </pc:spChg>
        <pc:spChg chg="add mod">
          <ac:chgData name="Mel Houseman" userId="7d6e233f-1289-4a6a-9205-ee3f8642932a" providerId="ADAL" clId="{4D9B9FDB-7A1F-46B5-A580-31D667B52266}" dt="2022-11-07T14:28:04.914" v="648" actId="1076"/>
          <ac:spMkLst>
            <pc:docMk/>
            <pc:sldMk cId="1148643050" sldId="267"/>
            <ac:spMk id="9" creationId="{2386F3F7-BEFC-0A41-08E0-D01FF51CD689}"/>
          </ac:spMkLst>
        </pc:spChg>
        <pc:picChg chg="add del mod">
          <ac:chgData name="Mel Houseman" userId="7d6e233f-1289-4a6a-9205-ee3f8642932a" providerId="ADAL" clId="{4D9B9FDB-7A1F-46B5-A580-31D667B52266}" dt="2022-11-07T14:24:28.108" v="590"/>
          <ac:picMkLst>
            <pc:docMk/>
            <pc:sldMk cId="1148643050" sldId="267"/>
            <ac:picMk id="8" creationId="{5F79078F-13A1-6192-92A2-2D95B4207940}"/>
          </ac:picMkLst>
        </pc:picChg>
      </pc:sldChg>
      <pc:sldChg chg="addSp delSp modSp new mod replTag delTag">
        <pc:chgData name="Mel Houseman" userId="7d6e233f-1289-4a6a-9205-ee3f8642932a" providerId="ADAL" clId="{4D9B9FDB-7A1F-46B5-A580-31D667B52266}" dt="2022-11-07T15:15:36.561" v="2133"/>
        <pc:sldMkLst>
          <pc:docMk/>
          <pc:sldMk cId="280389832" sldId="268"/>
        </pc:sldMkLst>
        <pc:spChg chg="add mod">
          <ac:chgData name="Mel Houseman" userId="7d6e233f-1289-4a6a-9205-ee3f8642932a" providerId="ADAL" clId="{4D9B9FDB-7A1F-46B5-A580-31D667B52266}" dt="2022-11-07T15:12:18.838" v="2026" actId="404"/>
          <ac:spMkLst>
            <pc:docMk/>
            <pc:sldMk cId="280389832" sldId="268"/>
            <ac:spMk id="2" creationId="{A9D9A660-9E5C-49D6-A36B-A5F1A9F337D4}"/>
          </ac:spMkLst>
        </pc:spChg>
        <pc:spChg chg="add mod or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3" creationId="{BD506A4D-3785-6AD9-D519-960D3E3D1888}"/>
          </ac:spMkLst>
        </pc:spChg>
        <pc:spChg chg="add mod or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4" creationId="{5B63639B-2A9B-5BFB-8854-F1A0F525B652}"/>
          </ac:spMkLst>
        </pc:spChg>
        <pc:spChg chg="add mod or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5" creationId="{912920FF-5249-5F3D-80D1-2B3EACE95F86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7" creationId="{F15313EC-3604-F118-F71D-636E47B4E0BA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8" creationId="{30D031D6-F723-BD9C-1B76-9F8A81BE80F5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9" creationId="{62D5F2D9-D8B2-EB92-8191-F8339AF63138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10" creationId="{E2EE0020-EA97-F34E-9329-1E07412B644C}"/>
          </ac:spMkLst>
        </pc:spChg>
        <pc:spChg chg="add del mod">
          <ac:chgData name="Mel Houseman" userId="7d6e233f-1289-4a6a-9205-ee3f8642932a" providerId="ADAL" clId="{4D9B9FDB-7A1F-46B5-A580-31D667B52266}" dt="2022-11-07T14:55:03.413" v="1445" actId="478"/>
          <ac:spMkLst>
            <pc:docMk/>
            <pc:sldMk cId="280389832" sldId="268"/>
            <ac:spMk id="11" creationId="{84937ED4-51A9-7B13-73D7-F9424E753DEC}"/>
          </ac:spMkLst>
        </pc:spChg>
        <pc:spChg chg="add del mod ord modCrop">
          <ac:chgData name="Mel Houseman" userId="7d6e233f-1289-4a6a-9205-ee3f8642932a" providerId="ADAL" clId="{4D9B9FDB-7A1F-46B5-A580-31D667B52266}" dt="2022-11-07T14:41:23.029" v="1028" actId="478"/>
          <ac:spMkLst>
            <pc:docMk/>
            <pc:sldMk cId="280389832" sldId="268"/>
            <ac:spMk id="12" creationId="{22F2E89A-1B5A-6F72-09A7-E7F15AFD2852}"/>
          </ac:spMkLst>
        </pc:spChg>
        <pc:spChg chg="add del mod">
          <ac:chgData name="Mel Houseman" userId="7d6e233f-1289-4a6a-9205-ee3f8642932a" providerId="ADAL" clId="{4D9B9FDB-7A1F-46B5-A580-31D667B52266}" dt="2022-11-07T14:41:23.596" v="1029" actId="478"/>
          <ac:spMkLst>
            <pc:docMk/>
            <pc:sldMk cId="280389832" sldId="268"/>
            <ac:spMk id="13" creationId="{9AEDBD5B-F123-84C9-39BC-67FEA11FB5B7}"/>
          </ac:spMkLst>
        </pc:spChg>
        <pc:spChg chg="add mod ord">
          <ac:chgData name="Mel Houseman" userId="7d6e233f-1289-4a6a-9205-ee3f8642932a" providerId="ADAL" clId="{4D9B9FDB-7A1F-46B5-A580-31D667B52266}" dt="2022-11-07T14:53:06.267" v="1374" actId="167"/>
          <ac:spMkLst>
            <pc:docMk/>
            <pc:sldMk cId="280389832" sldId="268"/>
            <ac:spMk id="14" creationId="{6C33C3F8-AD9F-BD71-0971-BF2B40A08C6C}"/>
          </ac:spMkLst>
        </pc:spChg>
        <pc:spChg chg="add mod ord">
          <ac:chgData name="Mel Houseman" userId="7d6e233f-1289-4a6a-9205-ee3f8642932a" providerId="ADAL" clId="{4D9B9FDB-7A1F-46B5-A580-31D667B52266}" dt="2022-11-07T14:53:10.342" v="1375" actId="207"/>
          <ac:spMkLst>
            <pc:docMk/>
            <pc:sldMk cId="280389832" sldId="268"/>
            <ac:spMk id="15" creationId="{92F8227F-C4F7-A2FD-AC0A-B4D967206A5E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16" creationId="{B6FCC93A-456B-C62C-D347-02BAC61DAD1F}"/>
          </ac:spMkLst>
        </pc:spChg>
      </pc:sldChg>
      <pc:sldChg chg="addSp modSp add mod setBg replTag delTag">
        <pc:chgData name="Mel Houseman" userId="7d6e233f-1289-4a6a-9205-ee3f8642932a" providerId="ADAL" clId="{4D9B9FDB-7A1F-46B5-A580-31D667B52266}" dt="2022-11-07T15:15:24.774" v="2129"/>
        <pc:sldMkLst>
          <pc:docMk/>
          <pc:sldMk cId="4003868302" sldId="269"/>
        </pc:sldMkLst>
        <pc:spChg chg="mod">
          <ac:chgData name="Mel Houseman" userId="7d6e233f-1289-4a6a-9205-ee3f8642932a" providerId="ADAL" clId="{4D9B9FDB-7A1F-46B5-A580-31D667B52266}" dt="2022-11-07T15:12:23.041" v="2034" actId="404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Mel Houseman" userId="7d6e233f-1289-4a6a-9205-ee3f8642932a" providerId="ADAL" clId="{4D9B9FDB-7A1F-46B5-A580-31D667B52266}" dt="2022-11-07T14:43:10.201" v="1126" actId="113"/>
          <ac:spMkLst>
            <pc:docMk/>
            <pc:sldMk cId="4003868302" sldId="269"/>
            <ac:spMk id="3" creationId="{3301EC55-8B1A-448D-9867-33F7F6822F75}"/>
          </ac:spMkLst>
        </pc:spChg>
        <pc:spChg chg="mod ord modCrop">
          <ac:chgData name="Mel Houseman" userId="7d6e233f-1289-4a6a-9205-ee3f8642932a" providerId="ADAL" clId="{4D9B9FDB-7A1F-46B5-A580-31D667B52266}" dt="2022-11-07T14:44:38.380" v="1147" actId="167"/>
          <ac:spMkLst>
            <pc:docMk/>
            <pc:sldMk cId="4003868302" sldId="269"/>
            <ac:spMk id="4" creationId="{B82648B4-3289-2DDA-036D-D871BBBAE93C}"/>
          </ac:spMkLst>
        </pc:spChg>
        <pc:spChg chg="add mod ord modCrop">
          <ac:chgData name="Mel Houseman" userId="7d6e233f-1289-4a6a-9205-ee3f8642932a" providerId="ADAL" clId="{4D9B9FDB-7A1F-46B5-A580-31D667B52266}" dt="2022-11-07T14:44:49.559" v="1148" actId="18131"/>
          <ac:spMkLst>
            <pc:docMk/>
            <pc:sldMk cId="4003868302" sldId="269"/>
            <ac:spMk id="5" creationId="{37AE50A7-9F82-ECA0-10BA-E54BB0DCEBFD}"/>
          </ac:spMkLst>
        </pc:spChg>
      </pc:sldChg>
      <pc:sldChg chg="addSp delSp modSp new mod replTag delTag">
        <pc:chgData name="Mel Houseman" userId="7d6e233f-1289-4a6a-9205-ee3f8642932a" providerId="ADAL" clId="{4D9B9FDB-7A1F-46B5-A580-31D667B52266}" dt="2022-11-07T15:15:19.184" v="2123"/>
        <pc:sldMkLst>
          <pc:docMk/>
          <pc:sldMk cId="3421327502" sldId="270"/>
        </pc:sldMkLst>
        <pc:spChg chg="add mod">
          <ac:chgData name="Mel Houseman" userId="7d6e233f-1289-4a6a-9205-ee3f8642932a" providerId="ADAL" clId="{4D9B9FDB-7A1F-46B5-A580-31D667B52266}" dt="2022-11-07T14:50:28.841" v="1292" actId="2085"/>
          <ac:spMkLst>
            <pc:docMk/>
            <pc:sldMk cId="3421327502" sldId="270"/>
            <ac:spMk id="2" creationId="{F821BC3C-C630-DA32-CC62-0EF8BBCB59F4}"/>
          </ac:spMkLst>
        </pc:spChg>
        <pc:spChg chg="add mod">
          <ac:chgData name="Mel Houseman" userId="7d6e233f-1289-4a6a-9205-ee3f8642932a" providerId="ADAL" clId="{4D9B9FDB-7A1F-46B5-A580-31D667B52266}" dt="2022-11-07T14:50:52.391" v="1303" actId="2085"/>
          <ac:spMkLst>
            <pc:docMk/>
            <pc:sldMk cId="3421327502" sldId="270"/>
            <ac:spMk id="3" creationId="{155D9563-4DC4-E88D-B6BB-AE1B5F26627B}"/>
          </ac:spMkLst>
        </pc:spChg>
        <pc:spChg chg="add mod">
          <ac:chgData name="Mel Houseman" userId="7d6e233f-1289-4a6a-9205-ee3f8642932a" providerId="ADAL" clId="{4D9B9FDB-7A1F-46B5-A580-31D667B52266}" dt="2022-11-07T15:13:11.671" v="2067" actId="20577"/>
          <ac:spMkLst>
            <pc:docMk/>
            <pc:sldMk cId="3421327502" sldId="270"/>
            <ac:spMk id="4" creationId="{F01E031B-F132-3110-1A91-42F60D76533E}"/>
          </ac:spMkLst>
        </pc:spChg>
        <pc:spChg chg="add mod">
          <ac:chgData name="Mel Houseman" userId="7d6e233f-1289-4a6a-9205-ee3f8642932a" providerId="ADAL" clId="{4D9B9FDB-7A1F-46B5-A580-31D667B52266}" dt="2022-11-07T15:14:22.140" v="2097" actId="113"/>
          <ac:spMkLst>
            <pc:docMk/>
            <pc:sldMk cId="3421327502" sldId="270"/>
            <ac:spMk id="6" creationId="{02B75B8A-94CD-F441-95F6-1DD882FFEE78}"/>
          </ac:spMkLst>
        </pc:spChg>
        <pc:spChg chg="add del mod">
          <ac:chgData name="Mel Houseman" userId="7d6e233f-1289-4a6a-9205-ee3f8642932a" providerId="ADAL" clId="{4D9B9FDB-7A1F-46B5-A580-31D667B52266}" dt="2022-11-07T14:51:47.206" v="1345" actId="478"/>
          <ac:spMkLst>
            <pc:docMk/>
            <pc:sldMk cId="3421327502" sldId="270"/>
            <ac:spMk id="8" creationId="{EBDD7A09-EDCA-8317-67F2-D21B1C4DB84B}"/>
          </ac:spMkLst>
        </pc:spChg>
        <pc:spChg chg="add mod modCrop">
          <ac:chgData name="Mel Houseman" userId="7d6e233f-1289-4a6a-9205-ee3f8642932a" providerId="ADAL" clId="{4D9B9FDB-7A1F-46B5-A580-31D667B52266}" dt="2022-11-07T14:57:08.603" v="1505" actId="18131"/>
          <ac:spMkLst>
            <pc:docMk/>
            <pc:sldMk cId="3421327502" sldId="270"/>
            <ac:spMk id="9" creationId="{DE235FB0-1878-DF6B-22DD-FCD61FD4F760}"/>
          </ac:spMkLst>
        </pc:spChg>
        <pc:spChg chg="add del mod">
          <ac:chgData name="Mel Houseman" userId="7d6e233f-1289-4a6a-9205-ee3f8642932a" providerId="ADAL" clId="{4D9B9FDB-7A1F-46B5-A580-31D667B52266}" dt="2022-11-07T15:03:23.443" v="1683" actId="478"/>
          <ac:spMkLst>
            <pc:docMk/>
            <pc:sldMk cId="3421327502" sldId="270"/>
            <ac:spMk id="10" creationId="{38FFCB26-7317-02D6-8E09-376DA4591681}"/>
          </ac:spMkLst>
        </pc:spChg>
      </pc:sldChg>
      <pc:sldChg chg="modSp add mod replTag delTag">
        <pc:chgData name="Mel Houseman" userId="7d6e233f-1289-4a6a-9205-ee3f8642932a" providerId="ADAL" clId="{4D9B9FDB-7A1F-46B5-A580-31D667B52266}" dt="2022-11-07T15:15:19.712" v="2125"/>
        <pc:sldMkLst>
          <pc:docMk/>
          <pc:sldMk cId="532403499" sldId="271"/>
        </pc:sldMkLst>
        <pc:spChg chg="mod">
          <ac:chgData name="Mel Houseman" userId="7d6e233f-1289-4a6a-9205-ee3f8642932a" providerId="ADAL" clId="{4D9B9FDB-7A1F-46B5-A580-31D667B52266}" dt="2022-11-07T15:12:34.453" v="2050" actId="403"/>
          <ac:spMkLst>
            <pc:docMk/>
            <pc:sldMk cId="532403499" sldId="271"/>
            <ac:spMk id="4" creationId="{F01E031B-F132-3110-1A91-42F60D76533E}"/>
          </ac:spMkLst>
        </pc:spChg>
        <pc:spChg chg="mod">
          <ac:chgData name="Mel Houseman" userId="7d6e233f-1289-4a6a-9205-ee3f8642932a" providerId="ADAL" clId="{4D9B9FDB-7A1F-46B5-A580-31D667B52266}" dt="2022-11-07T15:14:36.332" v="2104" actId="113"/>
          <ac:spMkLst>
            <pc:docMk/>
            <pc:sldMk cId="532403499" sldId="271"/>
            <ac:spMk id="6" creationId="{02B75B8A-94CD-F441-95F6-1DD882FFEE78}"/>
          </ac:spMkLst>
        </pc:spChg>
      </pc:sldChg>
      <pc:sldChg chg="modSp add mod replTag delTag">
        <pc:chgData name="Mel Houseman" userId="7d6e233f-1289-4a6a-9205-ee3f8642932a" providerId="ADAL" clId="{4D9B9FDB-7A1F-46B5-A580-31D667B52266}" dt="2022-11-07T15:15:21.086" v="2127"/>
        <pc:sldMkLst>
          <pc:docMk/>
          <pc:sldMk cId="3849759218" sldId="272"/>
        </pc:sldMkLst>
        <pc:spChg chg="mod">
          <ac:chgData name="Mel Houseman" userId="7d6e233f-1289-4a6a-9205-ee3f8642932a" providerId="ADAL" clId="{4D9B9FDB-7A1F-46B5-A580-31D667B52266}" dt="2022-11-07T15:12:39.922" v="2058" actId="404"/>
          <ac:spMkLst>
            <pc:docMk/>
            <pc:sldMk cId="3849759218" sldId="272"/>
            <ac:spMk id="4" creationId="{F01E031B-F132-3110-1A91-42F60D76533E}"/>
          </ac:spMkLst>
        </pc:spChg>
        <pc:spChg chg="mod">
          <ac:chgData name="Mel Houseman" userId="7d6e233f-1289-4a6a-9205-ee3f8642932a" providerId="ADAL" clId="{4D9B9FDB-7A1F-46B5-A580-31D667B52266}" dt="2022-11-07T15:15:15.168" v="2121" actId="113"/>
          <ac:spMkLst>
            <pc:docMk/>
            <pc:sldMk cId="3849759218" sldId="272"/>
            <ac:spMk id="6" creationId="{02B75B8A-94CD-F441-95F6-1DD882FFEE78}"/>
          </ac:spMkLst>
        </pc:spChg>
      </pc:sldChg>
      <pc:sldChg chg="addSp delSp modSp new mod replTag delTag">
        <pc:chgData name="Mel Houseman" userId="7d6e233f-1289-4a6a-9205-ee3f8642932a" providerId="ADAL" clId="{4D9B9FDB-7A1F-46B5-A580-31D667B52266}" dt="2022-11-07T15:09:16.388" v="1933"/>
        <pc:sldMkLst>
          <pc:docMk/>
          <pc:sldMk cId="4024235504" sldId="273"/>
        </pc:sldMkLst>
        <pc:spChg chg="add mod topLvl">
          <ac:chgData name="Mel Houseman" userId="7d6e233f-1289-4a6a-9205-ee3f8642932a" providerId="ADAL" clId="{4D9B9FDB-7A1F-46B5-A580-31D667B52266}" dt="2022-11-07T15:03:03.790" v="1669" actId="404"/>
          <ac:spMkLst>
            <pc:docMk/>
            <pc:sldMk cId="4024235504" sldId="273"/>
            <ac:spMk id="2" creationId="{A0C122E4-0E6E-11CA-3A06-99E84381566E}"/>
          </ac:spMkLst>
        </pc:spChg>
        <pc:spChg chg="add mod topLvl">
          <ac:chgData name="Mel Houseman" userId="7d6e233f-1289-4a6a-9205-ee3f8642932a" providerId="ADAL" clId="{4D9B9FDB-7A1F-46B5-A580-31D667B52266}" dt="2022-11-07T15:03:03.790" v="1669" actId="404"/>
          <ac:spMkLst>
            <pc:docMk/>
            <pc:sldMk cId="4024235504" sldId="273"/>
            <ac:spMk id="3" creationId="{228FF699-D7FA-46AE-1090-340BB8AF6534}"/>
          </ac:spMkLst>
        </pc:spChg>
        <pc:spChg chg="add mod topLvl">
          <ac:chgData name="Mel Houseman" userId="7d6e233f-1289-4a6a-9205-ee3f8642932a" providerId="ADAL" clId="{4D9B9FDB-7A1F-46B5-A580-31D667B52266}" dt="2022-11-07T15:02:58.358" v="1666" actId="165"/>
          <ac:spMkLst>
            <pc:docMk/>
            <pc:sldMk cId="4024235504" sldId="273"/>
            <ac:spMk id="4" creationId="{1405546F-2388-F782-71F5-578A32F62273}"/>
          </ac:spMkLst>
        </pc:spChg>
        <pc:spChg chg="mod">
          <ac:chgData name="Mel Houseman" userId="7d6e233f-1289-4a6a-9205-ee3f8642932a" providerId="ADAL" clId="{4D9B9FDB-7A1F-46B5-A580-31D667B52266}" dt="2022-11-07T15:01:08.972" v="1628"/>
          <ac:spMkLst>
            <pc:docMk/>
            <pc:sldMk cId="4024235504" sldId="273"/>
            <ac:spMk id="8" creationId="{047802C9-4DBB-C6A3-289D-F5F5EC70DE67}"/>
          </ac:spMkLst>
        </pc:spChg>
        <pc:spChg chg="add mod ord modCrop">
          <ac:chgData name="Mel Houseman" userId="7d6e233f-1289-4a6a-9205-ee3f8642932a" providerId="ADAL" clId="{4D9B9FDB-7A1F-46B5-A580-31D667B52266}" dt="2022-11-07T15:04:20.375" v="1714" actId="18131"/>
          <ac:spMkLst>
            <pc:docMk/>
            <pc:sldMk cId="4024235504" sldId="273"/>
            <ac:spMk id="10" creationId="{45765F21-C080-B885-34ED-9383A8A2DAA6}"/>
          </ac:spMkLst>
        </pc:spChg>
        <pc:spChg chg="add mod ord">
          <ac:chgData name="Mel Houseman" userId="7d6e233f-1289-4a6a-9205-ee3f8642932a" providerId="ADAL" clId="{4D9B9FDB-7A1F-46B5-A580-31D667B52266}" dt="2022-11-07T15:06:20.827" v="1860" actId="207"/>
          <ac:spMkLst>
            <pc:docMk/>
            <pc:sldMk cId="4024235504" sldId="273"/>
            <ac:spMk id="11" creationId="{AACEABB8-B919-6EA6-7B23-EF98E3ADB8C2}"/>
          </ac:spMkLst>
        </pc:spChg>
        <pc:grpChg chg="add del mod">
          <ac:chgData name="Mel Houseman" userId="7d6e233f-1289-4a6a-9205-ee3f8642932a" providerId="ADAL" clId="{4D9B9FDB-7A1F-46B5-A580-31D667B52266}" dt="2022-11-07T15:02:58.358" v="1666" actId="165"/>
          <ac:grpSpMkLst>
            <pc:docMk/>
            <pc:sldMk cId="4024235504" sldId="273"/>
            <ac:grpSpMk id="5" creationId="{E1D40EA8-3DCC-557B-3193-A68C3D367401}"/>
          </ac:grpSpMkLst>
        </pc:grpChg>
        <pc:grpChg chg="add mod">
          <ac:chgData name="Mel Houseman" userId="7d6e233f-1289-4a6a-9205-ee3f8642932a" providerId="ADAL" clId="{4D9B9FDB-7A1F-46B5-A580-31D667B52266}" dt="2022-11-07T15:01:08.972" v="1628"/>
          <ac:grpSpMkLst>
            <pc:docMk/>
            <pc:sldMk cId="4024235504" sldId="273"/>
            <ac:grpSpMk id="7" creationId="{106351DD-DDEB-6C0E-84D1-89E423984481}"/>
          </ac:grpSpMkLst>
        </pc:grpChg>
        <pc:picChg chg="add mod">
          <ac:chgData name="Mel Houseman" userId="7d6e233f-1289-4a6a-9205-ee3f8642932a" providerId="ADAL" clId="{4D9B9FDB-7A1F-46B5-A580-31D667B52266}" dt="2022-11-07T15:04:25.376" v="1715" actId="1076"/>
          <ac:picMkLst>
            <pc:docMk/>
            <pc:sldMk cId="4024235504" sldId="273"/>
            <ac:picMk id="6" creationId="{0833229C-ADA4-25AF-8DA6-E08CFD9B3F97}"/>
          </ac:picMkLst>
        </pc:picChg>
        <pc:picChg chg="mod">
          <ac:chgData name="Mel Houseman" userId="7d6e233f-1289-4a6a-9205-ee3f8642932a" providerId="ADAL" clId="{4D9B9FDB-7A1F-46B5-A580-31D667B52266}" dt="2022-11-07T15:01:08.972" v="1628"/>
          <ac:picMkLst>
            <pc:docMk/>
            <pc:sldMk cId="4024235504" sldId="273"/>
            <ac:picMk id="9" creationId="{0D9665A8-E4B7-1733-C081-DA55DBBFFB4B}"/>
          </ac:picMkLst>
        </pc:picChg>
      </pc:sldChg>
      <pc:sldChg chg="addSp delSp modSp new mod replTag delTag">
        <pc:chgData name="Mel Houseman" userId="7d6e233f-1289-4a6a-9205-ee3f8642932a" providerId="ADAL" clId="{4D9B9FDB-7A1F-46B5-A580-31D667B52266}" dt="2022-11-07T15:12:41.649" v="2060"/>
        <pc:sldMkLst>
          <pc:docMk/>
          <pc:sldMk cId="3584334751" sldId="274"/>
        </pc:sldMkLst>
        <pc:spChg chg="add mod">
          <ac:chgData name="Mel Houseman" userId="7d6e233f-1289-4a6a-9205-ee3f8642932a" providerId="ADAL" clId="{4D9B9FDB-7A1F-46B5-A580-31D667B52266}" dt="2022-11-07T15:08:18.304" v="1914" actId="2085"/>
          <ac:spMkLst>
            <pc:docMk/>
            <pc:sldMk cId="3584334751" sldId="274"/>
            <ac:spMk id="2" creationId="{A786FD99-BF68-7EEE-D381-1E59BAC1850E}"/>
          </ac:spMkLst>
        </pc:spChg>
        <pc:spChg chg="add mod">
          <ac:chgData name="Mel Houseman" userId="7d6e233f-1289-4a6a-9205-ee3f8642932a" providerId="ADAL" clId="{4D9B9FDB-7A1F-46B5-A580-31D667B52266}" dt="2022-11-07T15:11:18.273" v="1958" actId="1076"/>
          <ac:spMkLst>
            <pc:docMk/>
            <pc:sldMk cId="3584334751" sldId="274"/>
            <ac:spMk id="3" creationId="{537AF2DD-C5B0-1FB0-4FC2-00B769D71472}"/>
          </ac:spMkLst>
        </pc:spChg>
        <pc:spChg chg="add del mod">
          <ac:chgData name="Mel Houseman" userId="7d6e233f-1289-4a6a-9205-ee3f8642932a" providerId="ADAL" clId="{4D9B9FDB-7A1F-46B5-A580-31D667B52266}" dt="2022-11-07T15:09:24.945" v="1939" actId="478"/>
          <ac:spMkLst>
            <pc:docMk/>
            <pc:sldMk cId="3584334751" sldId="274"/>
            <ac:spMk id="4" creationId="{68806BF3-D115-3E55-234D-8325A6417DF4}"/>
          </ac:spMkLst>
        </pc:spChg>
        <pc:spChg chg="del mod topLvl">
          <ac:chgData name="Mel Houseman" userId="7d6e233f-1289-4a6a-9205-ee3f8642932a" providerId="ADAL" clId="{4D9B9FDB-7A1F-46B5-A580-31D667B52266}" dt="2022-11-07T15:10:26.590" v="1948" actId="478"/>
          <ac:spMkLst>
            <pc:docMk/>
            <pc:sldMk cId="3584334751" sldId="274"/>
            <ac:spMk id="7" creationId="{75C7F72E-4BC7-990A-0968-F52B57E4F44E}"/>
          </ac:spMkLst>
        </pc:spChg>
        <pc:grpChg chg="add del mod">
          <ac:chgData name="Mel Houseman" userId="7d6e233f-1289-4a6a-9205-ee3f8642932a" providerId="ADAL" clId="{4D9B9FDB-7A1F-46B5-A580-31D667B52266}" dt="2022-11-07T15:10:23.170" v="1947" actId="165"/>
          <ac:grpSpMkLst>
            <pc:docMk/>
            <pc:sldMk cId="3584334751" sldId="274"/>
            <ac:grpSpMk id="6" creationId="{3E7B39E2-DAD2-9CD7-7FB1-03540C0F8357}"/>
          </ac:grpSpMkLst>
        </pc:grpChg>
        <pc:picChg chg="add mod ord">
          <ac:chgData name="Mel Houseman" userId="7d6e233f-1289-4a6a-9205-ee3f8642932a" providerId="ADAL" clId="{4D9B9FDB-7A1F-46B5-A580-31D667B52266}" dt="2022-11-07T15:11:12.519" v="1956" actId="1076"/>
          <ac:picMkLst>
            <pc:docMk/>
            <pc:sldMk cId="3584334751" sldId="274"/>
            <ac:picMk id="5" creationId="{0F19CD0B-BE87-3272-7749-ED5A3E1C2118}"/>
          </ac:picMkLst>
        </pc:picChg>
        <pc:picChg chg="mod topLvl">
          <ac:chgData name="Mel Houseman" userId="7d6e233f-1289-4a6a-9205-ee3f8642932a" providerId="ADAL" clId="{4D9B9FDB-7A1F-46B5-A580-31D667B52266}" dt="2022-11-07T15:11:07.246" v="1955" actId="1076"/>
          <ac:picMkLst>
            <pc:docMk/>
            <pc:sldMk cId="3584334751" sldId="274"/>
            <ac:picMk id="8" creationId="{E746AF9A-533C-8A77-5959-77191FE8BCA3}"/>
          </ac:picMkLst>
        </pc:picChg>
      </pc:sldChg>
      <pc:sldMasterChg chg="modSp setBg replTag delTag modSldLayout">
        <pc:chgData name="Mel Houseman" userId="7d6e233f-1289-4a6a-9205-ee3f8642932a" providerId="ADAL" clId="{4D9B9FDB-7A1F-46B5-A580-31D667B52266}" dt="2022-11-07T13:59:13.282" v="65" actId="207"/>
        <pc:sldMasterMkLst>
          <pc:docMk/>
          <pc:sldMasterMk cId="1916040954" sldId="2147483660"/>
        </pc:sldMasterMkLst>
        <pc:spChg chg="mod">
          <ac:chgData name="Mel Houseman" userId="7d6e233f-1289-4a6a-9205-ee3f8642932a" providerId="ADAL" clId="{4D9B9FDB-7A1F-46B5-A580-31D667B52266}" dt="2022-11-07T13:59:13.282" v="65" actId="207"/>
          <ac:spMkLst>
            <pc:docMk/>
            <pc:sldMasterMk cId="1916040954" sldId="2147483660"/>
            <ac:spMk id="2" creationId="{814BD6E7-CF9B-E520-7F6B-66405939A0D5}"/>
          </ac:spMkLst>
        </pc:spChg>
        <pc:sldLayoutChg chg="modSp replTag delTag">
          <pc:chgData name="Mel Houseman" userId="7d6e233f-1289-4a6a-9205-ee3f8642932a" providerId="ADAL" clId="{4D9B9FDB-7A1F-46B5-A580-31D667B52266}" dt="2022-11-07T13:58:50.099" v="59"/>
          <pc:sldLayoutMkLst>
            <pc:docMk/>
            <pc:sldMasterMk cId="1916040954" sldId="2147483660"/>
            <pc:sldLayoutMk cId="2506746562" sldId="2147483667"/>
          </pc:sldLayoutMkLst>
        </pc:sldLayoutChg>
      </pc:sldMasterChg>
    </pc:docChg>
  </pc:docChgLst>
  <pc:docChgLst>
    <pc:chgData name="Mel Houseman" userId="7d6e233f-1289-4a6a-9205-ee3f8642932a" providerId="ADAL" clId="{F1B911ED-1A18-406F-853C-CC334B65A119}"/>
    <pc:docChg chg="custSel addSld delSld modSld sldOrd replTag delTag">
      <pc:chgData name="Mel Houseman" userId="7d6e233f-1289-4a6a-9205-ee3f8642932a" providerId="ADAL" clId="{F1B911ED-1A18-406F-853C-CC334B65A119}" dt="2022-12-09T15:23:39.058" v="123"/>
      <pc:docMkLst>
        <pc:docMk/>
      </pc:docMkLst>
      <pc:sldChg chg="del replTag delTag">
        <pc:chgData name="Mel Houseman" userId="7d6e233f-1289-4a6a-9205-ee3f8642932a" providerId="ADAL" clId="{F1B911ED-1A18-406F-853C-CC334B65A119}" dt="2022-12-09T15:21:30.052" v="20" actId="47"/>
        <pc:sldMkLst>
          <pc:docMk/>
          <pc:sldMk cId="3282449821" sldId="265"/>
        </pc:sldMkLst>
      </pc:sldChg>
      <pc:sldChg chg="add del replTag delTag">
        <pc:chgData name="Mel Houseman" userId="7d6e233f-1289-4a6a-9205-ee3f8642932a" providerId="ADAL" clId="{F1B911ED-1A18-406F-853C-CC334B65A119}" dt="2022-12-09T15:21:32.234" v="31"/>
        <pc:sldMkLst>
          <pc:docMk/>
          <pc:sldMk cId="2981958359" sldId="266"/>
        </pc:sldMkLst>
      </pc:sldChg>
      <pc:sldChg chg="add del replTag delTag">
        <pc:chgData name="Mel Houseman" userId="7d6e233f-1289-4a6a-9205-ee3f8642932a" providerId="ADAL" clId="{F1B911ED-1A18-406F-853C-CC334B65A119}" dt="2022-12-09T15:21:32.234" v="33"/>
        <pc:sldMkLst>
          <pc:docMk/>
          <pc:sldMk cId="1148643050" sldId="267"/>
        </pc:sldMkLst>
      </pc:sldChg>
      <pc:sldChg chg="del replTag delTag">
        <pc:chgData name="Mel Houseman" userId="7d6e233f-1289-4a6a-9205-ee3f8642932a" providerId="ADAL" clId="{F1B911ED-1A18-406F-853C-CC334B65A119}" dt="2022-12-09T15:21:30.052" v="20" actId="47"/>
        <pc:sldMkLst>
          <pc:docMk/>
          <pc:sldMk cId="4003868302" sldId="269"/>
        </pc:sldMkLst>
      </pc:sldChg>
      <pc:sldChg chg="delSp modSp mod ord replTag delTag">
        <pc:chgData name="Mel Houseman" userId="7d6e233f-1289-4a6a-9205-ee3f8642932a" providerId="ADAL" clId="{F1B911ED-1A18-406F-853C-CC334B65A119}" dt="2022-12-09T15:23:34.978" v="116"/>
        <pc:sldMkLst>
          <pc:docMk/>
          <pc:sldMk cId="3421327502" sldId="270"/>
        </pc:sldMkLst>
        <pc:spChg chg="mod">
          <ac:chgData name="Mel Houseman" userId="7d6e233f-1289-4a6a-9205-ee3f8642932a" providerId="ADAL" clId="{F1B911ED-1A18-406F-853C-CC334B65A119}" dt="2022-12-09T15:21:57.837" v="69"/>
          <ac:spMkLst>
            <pc:docMk/>
            <pc:sldMk cId="3421327502" sldId="270"/>
            <ac:spMk id="4" creationId="{F01E031B-F132-3110-1A91-42F60D76533E}"/>
          </ac:spMkLst>
        </pc:spChg>
        <pc:spChg chg="del">
          <ac:chgData name="Mel Houseman" userId="7d6e233f-1289-4a6a-9205-ee3f8642932a" providerId="ADAL" clId="{F1B911ED-1A18-406F-853C-CC334B65A119}" dt="2022-12-09T15:22:02.797" v="71" actId="478"/>
          <ac:spMkLst>
            <pc:docMk/>
            <pc:sldMk cId="3421327502" sldId="270"/>
            <ac:spMk id="5" creationId="{72CBEB9B-C18D-82F1-ABE2-29CCD6FA7B97}"/>
          </ac:spMkLst>
        </pc:spChg>
        <pc:spChg chg="mod">
          <ac:chgData name="Mel Houseman" userId="7d6e233f-1289-4a6a-9205-ee3f8642932a" providerId="ADAL" clId="{F1B911ED-1A18-406F-853C-CC334B65A119}" dt="2022-12-09T15:23:25.278" v="114" actId="113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Mel Houseman" userId="7d6e233f-1289-4a6a-9205-ee3f8642932a" providerId="ADAL" clId="{F1B911ED-1A18-406F-853C-CC334B65A119}" dt="2022-12-09T15:22:02.189" v="70" actId="478"/>
          <ac:spMkLst>
            <pc:docMk/>
            <pc:sldMk cId="3421327502" sldId="270"/>
            <ac:spMk id="7" creationId="{736A4306-942B-020A-363B-6BBD5B719A4D}"/>
          </ac:spMkLst>
        </pc:spChg>
      </pc:sldChg>
      <pc:sldChg chg="add replTag delTag">
        <pc:chgData name="Mel Houseman" userId="7d6e233f-1289-4a6a-9205-ee3f8642932a" providerId="ADAL" clId="{F1B911ED-1A18-406F-853C-CC334B65A119}" dt="2022-12-09T15:21:49.867" v="49"/>
        <pc:sldMkLst>
          <pc:docMk/>
          <pc:sldMk cId="4024235504" sldId="273"/>
        </pc:sldMkLst>
      </pc:sldChg>
      <pc:sldChg chg="del replTag delTag">
        <pc:chgData name="Mel Houseman" userId="7d6e233f-1289-4a6a-9205-ee3f8642932a" providerId="ADAL" clId="{F1B911ED-1A18-406F-853C-CC334B65A119}" dt="2022-12-09T15:21:36.062" v="40" actId="47"/>
        <pc:sldMkLst>
          <pc:docMk/>
          <pc:sldMk cId="3596831149" sldId="275"/>
        </pc:sldMkLst>
      </pc:sldChg>
      <pc:sldChg chg="del replTag delTag">
        <pc:chgData name="Mel Houseman" userId="7d6e233f-1289-4a6a-9205-ee3f8642932a" providerId="ADAL" clId="{F1B911ED-1A18-406F-853C-CC334B65A119}" dt="2022-12-09T15:21:30.052" v="20" actId="47"/>
        <pc:sldMkLst>
          <pc:docMk/>
          <pc:sldMk cId="3506451037" sldId="276"/>
        </pc:sldMkLst>
      </pc:sldChg>
      <pc:sldChg chg="add replTag delTag">
        <pc:chgData name="Mel Houseman" userId="7d6e233f-1289-4a6a-9205-ee3f8642932a" providerId="ADAL" clId="{F1B911ED-1A18-406F-853C-CC334B65A119}" dt="2022-12-09T15:21:47.480" v="46"/>
        <pc:sldMkLst>
          <pc:docMk/>
          <pc:sldMk cId="1982354705" sldId="281"/>
        </pc:sldMkLst>
      </pc:sldChg>
      <pc:sldChg chg="add replTag delTag">
        <pc:chgData name="Mel Houseman" userId="7d6e233f-1289-4a6a-9205-ee3f8642932a" providerId="ADAL" clId="{F1B911ED-1A18-406F-853C-CC334B65A119}" dt="2022-12-09T15:21:32.234" v="29"/>
        <pc:sldMkLst>
          <pc:docMk/>
          <pc:sldMk cId="4080198395" sldId="282"/>
        </pc:sldMkLst>
      </pc:sldChg>
      <pc:sldChg chg="add replTag delTag">
        <pc:chgData name="Mel Houseman" userId="7d6e233f-1289-4a6a-9205-ee3f8642932a" providerId="ADAL" clId="{F1B911ED-1A18-406F-853C-CC334B65A119}" dt="2022-12-09T15:21:32.234" v="35"/>
        <pc:sldMkLst>
          <pc:docMk/>
          <pc:sldMk cId="4257962477" sldId="288"/>
        </pc:sldMkLst>
      </pc:sldChg>
      <pc:sldChg chg="addSp modSp add mod replTag delTag">
        <pc:chgData name="Mel Houseman" userId="7d6e233f-1289-4a6a-9205-ee3f8642932a" providerId="ADAL" clId="{F1B911ED-1A18-406F-853C-CC334B65A119}" dt="2022-12-09T15:23:39.058" v="123"/>
        <pc:sldMkLst>
          <pc:docMk/>
          <pc:sldMk cId="2503112609" sldId="289"/>
        </pc:sldMkLst>
        <pc:spChg chg="add mod">
          <ac:chgData name="Mel Houseman" userId="7d6e233f-1289-4a6a-9205-ee3f8642932a" providerId="ADAL" clId="{F1B911ED-1A18-406F-853C-CC334B65A119}" dt="2022-12-09T15:23:37.034" v="119"/>
          <ac:spMkLst>
            <pc:docMk/>
            <pc:sldMk cId="2503112609" sldId="289"/>
            <ac:spMk id="5" creationId="{FE048945-8CAC-79F9-F41D-9C539F10BACF}"/>
          </ac:spMkLst>
        </pc:spChg>
        <pc:spChg chg="mod">
          <ac:chgData name="Mel Houseman" userId="7d6e233f-1289-4a6a-9205-ee3f8642932a" providerId="ADAL" clId="{F1B911ED-1A18-406F-853C-CC334B65A119}" dt="2022-12-09T15:23:20.364" v="109" actId="113"/>
          <ac:spMkLst>
            <pc:docMk/>
            <pc:sldMk cId="2503112609" sldId="289"/>
            <ac:spMk id="6" creationId="{02B75B8A-94CD-F441-95F6-1DD882FFEE78}"/>
          </ac:spMkLst>
        </pc:spChg>
      </pc:sldChg>
    </pc:docChg>
  </pc:docChgLst>
  <pc:docChgLst>
    <pc:chgData name="Mel Houseman" userId="7d6e233f-1289-4a6a-9205-ee3f8642932a" providerId="ADAL" clId="{6554F35A-800E-48ED-A3F3-8235A3712A59}"/>
    <pc:docChg chg="custSel modSld replTag delTag">
      <pc:chgData name="Mel Houseman" userId="7d6e233f-1289-4a6a-9205-ee3f8642932a" providerId="ADAL" clId="{6554F35A-800E-48ED-A3F3-8235A3712A59}" dt="2022-12-13T16:36:58.295" v="4" actId="108"/>
      <pc:docMkLst>
        <pc:docMk/>
      </pc:docMkLst>
      <pc:sldChg chg="modSp mod replTag delTag">
        <pc:chgData name="Mel Houseman" userId="7d6e233f-1289-4a6a-9205-ee3f8642932a" providerId="ADAL" clId="{6554F35A-800E-48ED-A3F3-8235A3712A59}" dt="2022-12-13T16:36:58.295" v="4" actId="108"/>
        <pc:sldMkLst>
          <pc:docMk/>
          <pc:sldMk cId="4024235504" sldId="273"/>
        </pc:sldMkLst>
        <pc:spChg chg="mod">
          <ac:chgData name="Mel Houseman" userId="7d6e233f-1289-4a6a-9205-ee3f8642932a" providerId="ADAL" clId="{6554F35A-800E-48ED-A3F3-8235A3712A59}" dt="2022-12-13T16:36:58.295" v="4" actId="108"/>
          <ac:spMkLst>
            <pc:docMk/>
            <pc:sldMk cId="4024235504" sldId="273"/>
            <ac:spMk id="12" creationId="{D4DFC379-EE11-136F-C330-EEF3343719F1}"/>
          </ac:spMkLst>
        </pc:spChg>
      </pc:sldChg>
    </pc:docChg>
  </pc:docChgLst>
</pc:chgInfo>
</file>

<file path=ppt/media/image1.png>
</file>

<file path=ppt/media/image10.svg>
</file>

<file path=ppt/media/image11.jpeg>
</file>

<file path=ppt/media/image12.jpeg>
</file>

<file path=ppt/media/image13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773B4A-63F2-4735-9970-65208F64C926}" type="datetimeFigureOut">
              <a:rPr lang="en-ZA" smtClean="0"/>
              <a:t>2022/12/13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F5214-48F8-40BE-A5AA-7A6F38DA722D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48747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6171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4577739" cy="6731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BASIC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024235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>
            <a:off x="0" y="0"/>
            <a:ext cx="12192000" cy="4435378"/>
          </a:xfrm>
          <a:prstGeom prst="rect">
            <a:avLst/>
          </a:prstGeom>
          <a:blipFill>
            <a:blip r:embed="rId4"/>
            <a:srcRect/>
            <a:stretch>
              <a:fillRect t="-41032" b="-410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3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5704609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Communication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BB5EA2-660F-23F4-B81E-55F88B2AFA0B}"/>
              </a:ext>
            </a:extLst>
          </p:cNvPr>
          <p:cNvSpPr/>
          <p:nvPr/>
        </p:nvSpPr>
        <p:spPr>
          <a:xfrm>
            <a:off x="0" y="4967549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and collaboration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235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6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Unit 6: Digital emotional intelligence</a:t>
            </a:r>
            <a:endParaRPr lang="en-ZA" sz="6000" b="1" dirty="0">
              <a:solidFill>
                <a:srgbClr val="FFFFFF"/>
              </a:solidFill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229200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8019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A0DC2C-002C-E3C0-69C8-0DFF4321DD23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1837" r="-183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1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What is digital emotional intelligence</a:t>
            </a:r>
            <a:r>
              <a:rPr lang="en-GB"/>
              <a:t>?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026227"/>
            <a:ext cx="5703743" cy="388721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How we feel affects the way that we navigate the digital world. 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If we don’t communicate well on social media, it can also divide us and do harm.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When we communicate digitally, we can only interpret what we see on the screen of our device.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Our digital actions have real-world consequences. 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We need to develop awareness and skills that help us navigate the digital world so that we can manage the positive and negative impact of interacting digitally. </a:t>
            </a:r>
            <a:endParaRPr lang="en-GB" sz="19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851763-8192-D7D7-22FB-AF4CFE11A060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1958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4" y="0"/>
            <a:ext cx="111728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Physical versus digital emotion indicators and </a:t>
            </a:r>
            <a:r>
              <a:rPr lang="en-GB"/>
              <a:t>tools </a:t>
            </a:r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7C3FAB-1BC2-B6D9-A4CC-6B92DCEE5C7B}"/>
              </a:ext>
            </a:extLst>
          </p:cNvPr>
          <p:cNvSpPr txBox="1">
            <a:spLocks/>
          </p:cNvSpPr>
          <p:nvPr/>
        </p:nvSpPr>
        <p:spPr>
          <a:xfrm>
            <a:off x="1019175" y="1930211"/>
            <a:ext cx="9435402" cy="186874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We need to learn how to interpret or read </a:t>
            </a:r>
            <a:r>
              <a:rPr lang="en-GB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digital emotions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.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Digital emotions 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spread faster than physical emotion because of the speed of digital communications.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Online communities allow messages to travel further and faster than they do in the physical world.  </a:t>
            </a:r>
          </a:p>
        </p:txBody>
      </p:sp>
      <p:pic>
        <p:nvPicPr>
          <p:cNvPr id="7" name="Picture 6" descr="A picture containing person, toy&#10;&#10;Description automatically generated">
            <a:extLst>
              <a:ext uri="{FF2B5EF4-FFF2-40B4-BE49-F238E27FC236}">
                <a16:creationId xmlns:a16="http://schemas.microsoft.com/office/drawing/2014/main" id="{96B2C0BB-F4B7-15B8-6329-15D349373C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80" b="43612"/>
          <a:stretch/>
        </p:blipFill>
        <p:spPr>
          <a:xfrm>
            <a:off x="0" y="4056993"/>
            <a:ext cx="12192000" cy="280100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11C5BD2-3035-A89F-1B30-E3A99419E1A1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8643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160E088-B2B5-78E9-5A9A-5B1A4D428E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333" r="29118" b="1022"/>
          <a:stretch/>
        </p:blipFill>
        <p:spPr>
          <a:xfrm>
            <a:off x="0" y="0"/>
            <a:ext cx="4748227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22376" y="958010"/>
            <a:ext cx="7969624" cy="1423446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Interpersonal digital </a:t>
            </a:r>
            <a:r>
              <a:rPr lang="en-US"/>
              <a:t>interaction </a:t>
            </a:r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7C3FAB-1BC2-B6D9-A4CC-6B92DCEE5C7B}"/>
              </a:ext>
            </a:extLst>
          </p:cNvPr>
          <p:cNvSpPr txBox="1">
            <a:spLocks/>
          </p:cNvSpPr>
          <p:nvPr/>
        </p:nvSpPr>
        <p:spPr>
          <a:xfrm>
            <a:off x="5394960" y="2740220"/>
            <a:ext cx="5741353" cy="315977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Whatever you write or post online can be found by others. You have a </a:t>
            </a: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digital footprint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that people can track.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Being polite shows respect. Being grateful for compliments, help, or advice shows respect.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Avoid gossip! Write clear, simple sentences.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Don’t swear, gossip, </a:t>
            </a:r>
            <a:r>
              <a:rPr lang="en-US" sz="1800" dirty="0" err="1">
                <a:solidFill>
                  <a:schemeClr val="bg1"/>
                </a:solidFill>
                <a:ea typeface="Times New Roman" panose="02020603050405020304" pitchFamily="18" charset="0"/>
              </a:rPr>
              <a:t>criticise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, or condemn anyone online. Only use emoticons when you know what they mean.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1C5BD2-3035-A89F-1B30-E3A99419E1A1}"/>
              </a:ext>
            </a:extLst>
          </p:cNvPr>
          <p:cNvSpPr/>
          <p:nvPr/>
        </p:nvSpPr>
        <p:spPr>
          <a:xfrm>
            <a:off x="11172825" y="958010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57962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</a:t>
            </a:r>
            <a:r>
              <a:rPr lang="en-US"/>
              <a:t>to 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5752"/>
            <a:ext cx="10117138" cy="3508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Respect others on the internet.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Write five rules to follow that show you know how to respect others on the internet. 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Create a good impression.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Write an email to apply for a job helping others. In the email, write a paragraph that explains what you think helping others is important. </a:t>
            </a:r>
          </a:p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The meaning of non-verbal messages.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Use the internet and find a list of emojis and the meanings.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Discuss each one with a friend and say which ones you would you and which ones you would not use – remember to say why.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048945-8CAC-79F9-F41D-9C539F10BACF}"/>
              </a:ext>
            </a:extLst>
          </p:cNvPr>
          <p:cNvSpPr txBox="1"/>
          <p:nvPr/>
        </p:nvSpPr>
        <p:spPr>
          <a:xfrm>
            <a:off x="10322807" y="5913438"/>
            <a:ext cx="1383712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800" b="1" i="0" u="none" strike="noStrike" kern="1200" cap="none" spc="0" normalizeH="0" baseline="0" noProof="0" dirty="0">
                <a:ln>
                  <a:noFill/>
                </a:ln>
                <a:solidFill>
                  <a:srgbClr val="2D2926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Continue 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3112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</a:t>
            </a:r>
            <a:r>
              <a:rPr lang="en-US"/>
              <a:t>to 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5752"/>
            <a:ext cx="10117138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 startAt="4"/>
            </a:pPr>
            <a:r>
              <a:rPr lang="en-GB" sz="1800" b="1" dirty="0">
                <a:solidFill>
                  <a:schemeClr val="bg1"/>
                </a:solidFill>
              </a:rPr>
              <a:t>Express feelings freely.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Choose a topic that you feel very strongly about. </a:t>
            </a:r>
          </a:p>
          <a:p>
            <a:pPr marL="800100" lvl="1" indent="-3429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Write an email where you express your thoughts in a way that will not offend others but still make your thoughts heard.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9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</ds:schemaRefs>
</ds:datastoreItem>
</file>

<file path=customXml/itemProps2.xml><?xml version="1.0" encoding="utf-8"?>
<ds:datastoreItem xmlns:ds="http://schemas.openxmlformats.org/officeDocument/2006/customXml" ds:itemID="{C450925A-7D80-43B7-8C61-50F18FA7F0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</TotalTime>
  <Words>409</Words>
  <Application>Microsoft Office PowerPoint</Application>
  <PresentationFormat>Widescreen</PresentationFormat>
  <Paragraphs>42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1</cp:revision>
  <dcterms:created xsi:type="dcterms:W3CDTF">2022-10-18T08:17:32Z</dcterms:created>
  <dcterms:modified xsi:type="dcterms:W3CDTF">2022-12-13T16:37:01Z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